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E5E7046-D685-4BCF-927D-DBB437867FF2}"/>
              </a:ext>
            </a:extLst>
          </p:cNvPr>
          <p:cNvGrpSpPr/>
          <p:nvPr/>
        </p:nvGrpSpPr>
        <p:grpSpPr>
          <a:xfrm>
            <a:off x="4322231" y="1075699"/>
            <a:ext cx="1318211" cy="2496176"/>
            <a:chOff x="2641599" y="1956593"/>
            <a:chExt cx="1265484" cy="2396332"/>
          </a:xfrm>
        </p:grpSpPr>
        <p:sp>
          <p:nvSpPr>
            <p:cNvPr id="3" name="楕円 47">
              <a:extLst>
                <a:ext uri="{FF2B5EF4-FFF2-40B4-BE49-F238E27FC236}">
                  <a16:creationId xmlns:a16="http://schemas.microsoft.com/office/drawing/2014/main" id="{CB1F8EC6-8C5B-4978-B3C8-31F781147C9A}"/>
                </a:ext>
              </a:extLst>
            </p:cNvPr>
            <p:cNvSpPr/>
            <p:nvPr/>
          </p:nvSpPr>
          <p:spPr>
            <a:xfrm rot="20954447" flipH="1">
              <a:off x="2996091" y="2034036"/>
              <a:ext cx="600237" cy="1790398"/>
            </a:xfrm>
            <a:custGeom>
              <a:avLst/>
              <a:gdLst>
                <a:gd name="connsiteX0" fmla="*/ 0 w 357706"/>
                <a:gd name="connsiteY0" fmla="*/ 963613 h 1927225"/>
                <a:gd name="connsiteX1" fmla="*/ 178853 w 357706"/>
                <a:gd name="connsiteY1" fmla="*/ 0 h 1927225"/>
                <a:gd name="connsiteX2" fmla="*/ 357706 w 357706"/>
                <a:gd name="connsiteY2" fmla="*/ 963613 h 1927225"/>
                <a:gd name="connsiteX3" fmla="*/ 178853 w 357706"/>
                <a:gd name="connsiteY3" fmla="*/ 1927226 h 1927225"/>
                <a:gd name="connsiteX4" fmla="*/ 0 w 357706"/>
                <a:gd name="connsiteY4" fmla="*/ 963613 h 1927225"/>
                <a:gd name="connsiteX0" fmla="*/ 105686 w 463392"/>
                <a:gd name="connsiteY0" fmla="*/ 1020763 h 1984376"/>
                <a:gd name="connsiteX1" fmla="*/ 36889 w 463392"/>
                <a:gd name="connsiteY1" fmla="*/ 0 h 1984376"/>
                <a:gd name="connsiteX2" fmla="*/ 463392 w 463392"/>
                <a:gd name="connsiteY2" fmla="*/ 1020763 h 1984376"/>
                <a:gd name="connsiteX3" fmla="*/ 284539 w 463392"/>
                <a:gd name="connsiteY3" fmla="*/ 1984376 h 1984376"/>
                <a:gd name="connsiteX4" fmla="*/ 105686 w 463392"/>
                <a:gd name="connsiteY4" fmla="*/ 1020763 h 1984376"/>
                <a:gd name="connsiteX0" fmla="*/ 68797 w 426503"/>
                <a:gd name="connsiteY0" fmla="*/ 1020763 h 1984376"/>
                <a:gd name="connsiteX1" fmla="*/ 0 w 426503"/>
                <a:gd name="connsiteY1" fmla="*/ 0 h 1984376"/>
                <a:gd name="connsiteX2" fmla="*/ 426503 w 426503"/>
                <a:gd name="connsiteY2" fmla="*/ 1020763 h 1984376"/>
                <a:gd name="connsiteX3" fmla="*/ 247650 w 426503"/>
                <a:gd name="connsiteY3" fmla="*/ 1984376 h 1984376"/>
                <a:gd name="connsiteX4" fmla="*/ 68797 w 426503"/>
                <a:gd name="connsiteY4" fmla="*/ 1020763 h 1984376"/>
                <a:gd name="connsiteX0" fmla="*/ 68797 w 426503"/>
                <a:gd name="connsiteY0" fmla="*/ 1020763 h 1984376"/>
                <a:gd name="connsiteX1" fmla="*/ 0 w 426503"/>
                <a:gd name="connsiteY1" fmla="*/ 0 h 1984376"/>
                <a:gd name="connsiteX2" fmla="*/ 426503 w 426503"/>
                <a:gd name="connsiteY2" fmla="*/ 1020763 h 1984376"/>
                <a:gd name="connsiteX3" fmla="*/ 247650 w 426503"/>
                <a:gd name="connsiteY3" fmla="*/ 1984376 h 1984376"/>
                <a:gd name="connsiteX4" fmla="*/ 68797 w 426503"/>
                <a:gd name="connsiteY4" fmla="*/ 1020763 h 1984376"/>
                <a:gd name="connsiteX0" fmla="*/ 68797 w 636568"/>
                <a:gd name="connsiteY0" fmla="*/ 1020763 h 2009776"/>
                <a:gd name="connsiteX1" fmla="*/ 0 w 636568"/>
                <a:gd name="connsiteY1" fmla="*/ 0 h 2009776"/>
                <a:gd name="connsiteX2" fmla="*/ 426503 w 636568"/>
                <a:gd name="connsiteY2" fmla="*/ 1020763 h 2009776"/>
                <a:gd name="connsiteX3" fmla="*/ 615950 w 636568"/>
                <a:gd name="connsiteY3" fmla="*/ 2009776 h 2009776"/>
                <a:gd name="connsiteX4" fmla="*/ 68797 w 636568"/>
                <a:gd name="connsiteY4" fmla="*/ 1020763 h 2009776"/>
                <a:gd name="connsiteX0" fmla="*/ 68797 w 711454"/>
                <a:gd name="connsiteY0" fmla="*/ 1020763 h 2020569"/>
                <a:gd name="connsiteX1" fmla="*/ 0 w 711454"/>
                <a:gd name="connsiteY1" fmla="*/ 0 h 2020569"/>
                <a:gd name="connsiteX2" fmla="*/ 426503 w 711454"/>
                <a:gd name="connsiteY2" fmla="*/ 1020763 h 2020569"/>
                <a:gd name="connsiteX3" fmla="*/ 615950 w 711454"/>
                <a:gd name="connsiteY3" fmla="*/ 2009776 h 2020569"/>
                <a:gd name="connsiteX4" fmla="*/ 68797 w 711454"/>
                <a:gd name="connsiteY4" fmla="*/ 1020763 h 2020569"/>
                <a:gd name="connsiteX0" fmla="*/ 68797 w 717322"/>
                <a:gd name="connsiteY0" fmla="*/ 1020763 h 2020171"/>
                <a:gd name="connsiteX1" fmla="*/ 0 w 717322"/>
                <a:gd name="connsiteY1" fmla="*/ 0 h 2020171"/>
                <a:gd name="connsiteX2" fmla="*/ 426503 w 717322"/>
                <a:gd name="connsiteY2" fmla="*/ 1020763 h 2020171"/>
                <a:gd name="connsiteX3" fmla="*/ 615950 w 717322"/>
                <a:gd name="connsiteY3" fmla="*/ 2009776 h 2020171"/>
                <a:gd name="connsiteX4" fmla="*/ 68797 w 717322"/>
                <a:gd name="connsiteY4" fmla="*/ 1020763 h 2020171"/>
                <a:gd name="connsiteX0" fmla="*/ 68797 w 660398"/>
                <a:gd name="connsiteY0" fmla="*/ 1020763 h 2009776"/>
                <a:gd name="connsiteX1" fmla="*/ 0 w 660398"/>
                <a:gd name="connsiteY1" fmla="*/ 0 h 2009776"/>
                <a:gd name="connsiteX2" fmla="*/ 426503 w 660398"/>
                <a:gd name="connsiteY2" fmla="*/ 1020763 h 2009776"/>
                <a:gd name="connsiteX3" fmla="*/ 615950 w 660398"/>
                <a:gd name="connsiteY3" fmla="*/ 2009776 h 2009776"/>
                <a:gd name="connsiteX4" fmla="*/ 68797 w 660398"/>
                <a:gd name="connsiteY4" fmla="*/ 1020763 h 200977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81222 w 970884"/>
                <a:gd name="connsiteY0" fmla="*/ 1020763 h 1995507"/>
                <a:gd name="connsiteX1" fmla="*/ 12425 w 970884"/>
                <a:gd name="connsiteY1" fmla="*/ 0 h 1995507"/>
                <a:gd name="connsiteX2" fmla="*/ 438928 w 970884"/>
                <a:gd name="connsiteY2" fmla="*/ 1020763 h 1995507"/>
                <a:gd name="connsiteX3" fmla="*/ 941287 w 970884"/>
                <a:gd name="connsiteY3" fmla="*/ 1995507 h 1995507"/>
                <a:gd name="connsiteX4" fmla="*/ 81222 w 970884"/>
                <a:gd name="connsiteY4" fmla="*/ 1020763 h 1995507"/>
                <a:gd name="connsiteX0" fmla="*/ 81222 w 970885"/>
                <a:gd name="connsiteY0" fmla="*/ 1020763 h 1995507"/>
                <a:gd name="connsiteX1" fmla="*/ 12425 w 970885"/>
                <a:gd name="connsiteY1" fmla="*/ 0 h 1995507"/>
                <a:gd name="connsiteX2" fmla="*/ 438928 w 970885"/>
                <a:gd name="connsiteY2" fmla="*/ 1020763 h 1995507"/>
                <a:gd name="connsiteX3" fmla="*/ 941287 w 970885"/>
                <a:gd name="connsiteY3" fmla="*/ 1995507 h 1995507"/>
                <a:gd name="connsiteX4" fmla="*/ 81222 w 970885"/>
                <a:gd name="connsiteY4" fmla="*/ 1020763 h 1995507"/>
                <a:gd name="connsiteX0" fmla="*/ 81222 w 974651"/>
                <a:gd name="connsiteY0" fmla="*/ 1020763 h 1995507"/>
                <a:gd name="connsiteX1" fmla="*/ 12425 w 974651"/>
                <a:gd name="connsiteY1" fmla="*/ 0 h 1995507"/>
                <a:gd name="connsiteX2" fmla="*/ 509751 w 974651"/>
                <a:gd name="connsiteY2" fmla="*/ 1107869 h 1995507"/>
                <a:gd name="connsiteX3" fmla="*/ 941287 w 974651"/>
                <a:gd name="connsiteY3" fmla="*/ 1995507 h 1995507"/>
                <a:gd name="connsiteX4" fmla="*/ 81222 w 974651"/>
                <a:gd name="connsiteY4" fmla="*/ 1020763 h 1995507"/>
                <a:gd name="connsiteX0" fmla="*/ 81222 w 969505"/>
                <a:gd name="connsiteY0" fmla="*/ 1020763 h 1995507"/>
                <a:gd name="connsiteX1" fmla="*/ 12425 w 969505"/>
                <a:gd name="connsiteY1" fmla="*/ 0 h 1995507"/>
                <a:gd name="connsiteX2" fmla="*/ 509751 w 969505"/>
                <a:gd name="connsiteY2" fmla="*/ 1107869 h 1995507"/>
                <a:gd name="connsiteX3" fmla="*/ 941287 w 969505"/>
                <a:gd name="connsiteY3" fmla="*/ 1995507 h 1995507"/>
                <a:gd name="connsiteX4" fmla="*/ 81222 w 969505"/>
                <a:gd name="connsiteY4" fmla="*/ 1020763 h 1995507"/>
                <a:gd name="connsiteX0" fmla="*/ 68797 w 957080"/>
                <a:gd name="connsiteY0" fmla="*/ 1020763 h 1995507"/>
                <a:gd name="connsiteX1" fmla="*/ 0 w 957080"/>
                <a:gd name="connsiteY1" fmla="*/ 0 h 1995507"/>
                <a:gd name="connsiteX2" fmla="*/ 497326 w 957080"/>
                <a:gd name="connsiteY2" fmla="*/ 1107869 h 1995507"/>
                <a:gd name="connsiteX3" fmla="*/ 928862 w 957080"/>
                <a:gd name="connsiteY3" fmla="*/ 1995507 h 1995507"/>
                <a:gd name="connsiteX4" fmla="*/ 68797 w 957080"/>
                <a:gd name="connsiteY4" fmla="*/ 1020763 h 1995507"/>
                <a:gd name="connsiteX0" fmla="*/ 68797 w 959886"/>
                <a:gd name="connsiteY0" fmla="*/ 1020763 h 1995507"/>
                <a:gd name="connsiteX1" fmla="*/ 0 w 959886"/>
                <a:gd name="connsiteY1" fmla="*/ 0 h 1995507"/>
                <a:gd name="connsiteX2" fmla="*/ 497326 w 959886"/>
                <a:gd name="connsiteY2" fmla="*/ 1107869 h 1995507"/>
                <a:gd name="connsiteX3" fmla="*/ 928862 w 959886"/>
                <a:gd name="connsiteY3" fmla="*/ 1995507 h 1995507"/>
                <a:gd name="connsiteX4" fmla="*/ 68797 w 959886"/>
                <a:gd name="connsiteY4" fmla="*/ 1020763 h 1995507"/>
                <a:gd name="connsiteX0" fmla="*/ 68797 w 955865"/>
                <a:gd name="connsiteY0" fmla="*/ 1020763 h 1995507"/>
                <a:gd name="connsiteX1" fmla="*/ 0 w 955865"/>
                <a:gd name="connsiteY1" fmla="*/ 0 h 1995507"/>
                <a:gd name="connsiteX2" fmla="*/ 408797 w 955865"/>
                <a:gd name="connsiteY2" fmla="*/ 1068275 h 1995507"/>
                <a:gd name="connsiteX3" fmla="*/ 928862 w 955865"/>
                <a:gd name="connsiteY3" fmla="*/ 1995507 h 1995507"/>
                <a:gd name="connsiteX4" fmla="*/ 68797 w 955865"/>
                <a:gd name="connsiteY4" fmla="*/ 1020763 h 1995507"/>
                <a:gd name="connsiteX0" fmla="*/ 68797 w 958420"/>
                <a:gd name="connsiteY0" fmla="*/ 1020763 h 1995507"/>
                <a:gd name="connsiteX1" fmla="*/ 0 w 958420"/>
                <a:gd name="connsiteY1" fmla="*/ 0 h 1995507"/>
                <a:gd name="connsiteX2" fmla="*/ 408797 w 958420"/>
                <a:gd name="connsiteY2" fmla="*/ 1068275 h 1995507"/>
                <a:gd name="connsiteX3" fmla="*/ 928862 w 958420"/>
                <a:gd name="connsiteY3" fmla="*/ 1995507 h 1995507"/>
                <a:gd name="connsiteX4" fmla="*/ 68797 w 958420"/>
                <a:gd name="connsiteY4" fmla="*/ 1020763 h 1995507"/>
                <a:gd name="connsiteX0" fmla="*/ 68797 w 965020"/>
                <a:gd name="connsiteY0" fmla="*/ 1020763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68797 w 965020"/>
                <a:gd name="connsiteY4" fmla="*/ 1020763 h 1995507"/>
                <a:gd name="connsiteX0" fmla="*/ 68797 w 965020"/>
                <a:gd name="connsiteY0" fmla="*/ 1020763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68797 w 965020"/>
                <a:gd name="connsiteY4" fmla="*/ 1020763 h 1995507"/>
                <a:gd name="connsiteX0" fmla="*/ 121915 w 965020"/>
                <a:gd name="connsiteY0" fmla="*/ 1099950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121915 w 965020"/>
                <a:gd name="connsiteY4" fmla="*/ 1099950 h 1995507"/>
                <a:gd name="connsiteX0" fmla="*/ 121915 w 965020"/>
                <a:gd name="connsiteY0" fmla="*/ 1099950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121915 w 965020"/>
                <a:gd name="connsiteY4" fmla="*/ 1099950 h 1995507"/>
                <a:gd name="connsiteX0" fmla="*/ 121915 w 965020"/>
                <a:gd name="connsiteY0" fmla="*/ 1099950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121915 w 965020"/>
                <a:gd name="connsiteY4" fmla="*/ 1099950 h 1995507"/>
                <a:gd name="connsiteX0" fmla="*/ 121915 w 1129770"/>
                <a:gd name="connsiteY0" fmla="*/ 1099950 h 1987978"/>
                <a:gd name="connsiteX1" fmla="*/ 0 w 1129770"/>
                <a:gd name="connsiteY1" fmla="*/ 0 h 1987978"/>
                <a:gd name="connsiteX2" fmla="*/ 523884 w 1129770"/>
                <a:gd name="connsiteY2" fmla="*/ 1147462 h 1987978"/>
                <a:gd name="connsiteX3" fmla="*/ 1102301 w 1129770"/>
                <a:gd name="connsiteY3" fmla="*/ 1987978 h 1987978"/>
                <a:gd name="connsiteX4" fmla="*/ 121915 w 1129770"/>
                <a:gd name="connsiteY4" fmla="*/ 1099950 h 1987978"/>
                <a:gd name="connsiteX0" fmla="*/ 121915 w 1129772"/>
                <a:gd name="connsiteY0" fmla="*/ 1099950 h 1987978"/>
                <a:gd name="connsiteX1" fmla="*/ 0 w 1129772"/>
                <a:gd name="connsiteY1" fmla="*/ 0 h 1987978"/>
                <a:gd name="connsiteX2" fmla="*/ 523884 w 1129772"/>
                <a:gd name="connsiteY2" fmla="*/ 1147462 h 1987978"/>
                <a:gd name="connsiteX3" fmla="*/ 1102301 w 1129772"/>
                <a:gd name="connsiteY3" fmla="*/ 1987978 h 1987978"/>
                <a:gd name="connsiteX4" fmla="*/ 121915 w 1129772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23884 w 1102301"/>
                <a:gd name="connsiteY2" fmla="*/ 114746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23884 w 1102301"/>
                <a:gd name="connsiteY2" fmla="*/ 114746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54492 w 1102301"/>
                <a:gd name="connsiteY2" fmla="*/ 108723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54492 w 1102301"/>
                <a:gd name="connsiteY2" fmla="*/ 108723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738133 w 1214526"/>
                <a:gd name="connsiteY2" fmla="*/ 963043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738133 w 1214526"/>
                <a:gd name="connsiteY2" fmla="*/ 963043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163514"/>
                <a:gd name="connsiteY0" fmla="*/ 1032190 h 1960525"/>
                <a:gd name="connsiteX1" fmla="*/ 0 w 1163514"/>
                <a:gd name="connsiteY1" fmla="*/ 0 h 1960525"/>
                <a:gd name="connsiteX2" fmla="*/ 738133 w 1163514"/>
                <a:gd name="connsiteY2" fmla="*/ 963043 h 1960525"/>
                <a:gd name="connsiteX3" fmla="*/ 1163514 w 1163514"/>
                <a:gd name="connsiteY3" fmla="*/ 1960525 h 1960525"/>
                <a:gd name="connsiteX4" fmla="*/ 234140 w 1163514"/>
                <a:gd name="connsiteY4" fmla="*/ 1032190 h 1960525"/>
                <a:gd name="connsiteX0" fmla="*/ 234140 w 1163514"/>
                <a:gd name="connsiteY0" fmla="*/ 1032190 h 1960525"/>
                <a:gd name="connsiteX1" fmla="*/ 0 w 1163514"/>
                <a:gd name="connsiteY1" fmla="*/ 0 h 1960525"/>
                <a:gd name="connsiteX2" fmla="*/ 738133 w 1163514"/>
                <a:gd name="connsiteY2" fmla="*/ 963043 h 1960525"/>
                <a:gd name="connsiteX3" fmla="*/ 1163514 w 1163514"/>
                <a:gd name="connsiteY3" fmla="*/ 1960525 h 1960525"/>
                <a:gd name="connsiteX4" fmla="*/ 234140 w 1163514"/>
                <a:gd name="connsiteY4" fmla="*/ 1032190 h 1960525"/>
                <a:gd name="connsiteX0" fmla="*/ 234140 w 1210343"/>
                <a:gd name="connsiteY0" fmla="*/ 1032190 h 1960525"/>
                <a:gd name="connsiteX1" fmla="*/ 0 w 1210343"/>
                <a:gd name="connsiteY1" fmla="*/ 0 h 1960525"/>
                <a:gd name="connsiteX2" fmla="*/ 738133 w 1210343"/>
                <a:gd name="connsiteY2" fmla="*/ 963043 h 1960525"/>
                <a:gd name="connsiteX3" fmla="*/ 1163514 w 1210343"/>
                <a:gd name="connsiteY3" fmla="*/ 1960525 h 1960525"/>
                <a:gd name="connsiteX4" fmla="*/ 234140 w 1210343"/>
                <a:gd name="connsiteY4" fmla="*/ 1032190 h 1960525"/>
                <a:gd name="connsiteX0" fmla="*/ 234140 w 1201902"/>
                <a:gd name="connsiteY0" fmla="*/ 1032190 h 1960525"/>
                <a:gd name="connsiteX1" fmla="*/ 0 w 1201902"/>
                <a:gd name="connsiteY1" fmla="*/ 0 h 1960525"/>
                <a:gd name="connsiteX2" fmla="*/ 738133 w 1201902"/>
                <a:gd name="connsiteY2" fmla="*/ 963043 h 1960525"/>
                <a:gd name="connsiteX3" fmla="*/ 1163514 w 1201902"/>
                <a:gd name="connsiteY3" fmla="*/ 1960525 h 1960525"/>
                <a:gd name="connsiteX4" fmla="*/ 234140 w 1201902"/>
                <a:gd name="connsiteY4" fmla="*/ 1032190 h 1960525"/>
                <a:gd name="connsiteX0" fmla="*/ 234140 w 1201902"/>
                <a:gd name="connsiteY0" fmla="*/ 1032190 h 1960525"/>
                <a:gd name="connsiteX1" fmla="*/ 0 w 1201902"/>
                <a:gd name="connsiteY1" fmla="*/ 0 h 1960525"/>
                <a:gd name="connsiteX2" fmla="*/ 738133 w 1201902"/>
                <a:gd name="connsiteY2" fmla="*/ 963043 h 1960525"/>
                <a:gd name="connsiteX3" fmla="*/ 1163514 w 1201902"/>
                <a:gd name="connsiteY3" fmla="*/ 1960525 h 1960525"/>
                <a:gd name="connsiteX4" fmla="*/ 234140 w 1201902"/>
                <a:gd name="connsiteY4" fmla="*/ 1032190 h 1960525"/>
                <a:gd name="connsiteX0" fmla="*/ 234140 w 1210910"/>
                <a:gd name="connsiteY0" fmla="*/ 1032190 h 1960525"/>
                <a:gd name="connsiteX1" fmla="*/ 0 w 1210910"/>
                <a:gd name="connsiteY1" fmla="*/ 0 h 1960525"/>
                <a:gd name="connsiteX2" fmla="*/ 868661 w 1210910"/>
                <a:gd name="connsiteY2" fmla="*/ 886263 h 1960525"/>
                <a:gd name="connsiteX3" fmla="*/ 1163514 w 1210910"/>
                <a:gd name="connsiteY3" fmla="*/ 1960525 h 1960525"/>
                <a:gd name="connsiteX4" fmla="*/ 234140 w 1210910"/>
                <a:gd name="connsiteY4" fmla="*/ 1032190 h 1960525"/>
                <a:gd name="connsiteX0" fmla="*/ 171648 w 1160184"/>
                <a:gd name="connsiteY0" fmla="*/ 1240898 h 2169233"/>
                <a:gd name="connsiteX1" fmla="*/ 1 w 1160184"/>
                <a:gd name="connsiteY1" fmla="*/ -1 h 2169233"/>
                <a:gd name="connsiteX2" fmla="*/ 806169 w 1160184"/>
                <a:gd name="connsiteY2" fmla="*/ 1094971 h 2169233"/>
                <a:gd name="connsiteX3" fmla="*/ 1101022 w 1160184"/>
                <a:gd name="connsiteY3" fmla="*/ 2169233 h 2169233"/>
                <a:gd name="connsiteX4" fmla="*/ 171648 w 1160184"/>
                <a:gd name="connsiteY4" fmla="*/ 1240898 h 2169233"/>
                <a:gd name="connsiteX0" fmla="*/ 218091 w 1206627"/>
                <a:gd name="connsiteY0" fmla="*/ 1240899 h 2169234"/>
                <a:gd name="connsiteX1" fmla="*/ 46444 w 1206627"/>
                <a:gd name="connsiteY1" fmla="*/ 0 h 2169234"/>
                <a:gd name="connsiteX2" fmla="*/ 852612 w 1206627"/>
                <a:gd name="connsiteY2" fmla="*/ 1094972 h 2169234"/>
                <a:gd name="connsiteX3" fmla="*/ 1147465 w 1206627"/>
                <a:gd name="connsiteY3" fmla="*/ 2169234 h 2169234"/>
                <a:gd name="connsiteX4" fmla="*/ 218091 w 1206627"/>
                <a:gd name="connsiteY4" fmla="*/ 1240899 h 2169234"/>
                <a:gd name="connsiteX0" fmla="*/ 218091 w 1206627"/>
                <a:gd name="connsiteY0" fmla="*/ 1240899 h 2169234"/>
                <a:gd name="connsiteX1" fmla="*/ 46444 w 1206627"/>
                <a:gd name="connsiteY1" fmla="*/ 0 h 2169234"/>
                <a:gd name="connsiteX2" fmla="*/ 852612 w 1206627"/>
                <a:gd name="connsiteY2" fmla="*/ 1094972 h 2169234"/>
                <a:gd name="connsiteX3" fmla="*/ 1147465 w 1206627"/>
                <a:gd name="connsiteY3" fmla="*/ 2169234 h 2169234"/>
                <a:gd name="connsiteX4" fmla="*/ 218091 w 1206627"/>
                <a:gd name="connsiteY4" fmla="*/ 1240899 h 2169234"/>
                <a:gd name="connsiteX0" fmla="*/ 218091 w 1235224"/>
                <a:gd name="connsiteY0" fmla="*/ 1240899 h 2169234"/>
                <a:gd name="connsiteX1" fmla="*/ 46444 w 1235224"/>
                <a:gd name="connsiteY1" fmla="*/ 0 h 2169234"/>
                <a:gd name="connsiteX2" fmla="*/ 852612 w 1235224"/>
                <a:gd name="connsiteY2" fmla="*/ 1094972 h 2169234"/>
                <a:gd name="connsiteX3" fmla="*/ 1147465 w 1235224"/>
                <a:gd name="connsiteY3" fmla="*/ 2169234 h 2169234"/>
                <a:gd name="connsiteX4" fmla="*/ 218091 w 1235224"/>
                <a:gd name="connsiteY4" fmla="*/ 1240899 h 2169234"/>
                <a:gd name="connsiteX0" fmla="*/ 249340 w 1266473"/>
                <a:gd name="connsiteY0" fmla="*/ 1240899 h 2169234"/>
                <a:gd name="connsiteX1" fmla="*/ 77693 w 1266473"/>
                <a:gd name="connsiteY1" fmla="*/ 0 h 2169234"/>
                <a:gd name="connsiteX2" fmla="*/ 883861 w 1266473"/>
                <a:gd name="connsiteY2" fmla="*/ 1094972 h 2169234"/>
                <a:gd name="connsiteX3" fmla="*/ 1178714 w 1266473"/>
                <a:gd name="connsiteY3" fmla="*/ 2169234 h 2169234"/>
                <a:gd name="connsiteX4" fmla="*/ 249340 w 1266473"/>
                <a:gd name="connsiteY4" fmla="*/ 1240899 h 2169234"/>
                <a:gd name="connsiteX0" fmla="*/ 218941 w 1232792"/>
                <a:gd name="connsiteY0" fmla="*/ 1240899 h 2262143"/>
                <a:gd name="connsiteX1" fmla="*/ 47294 w 1232792"/>
                <a:gd name="connsiteY1" fmla="*/ 0 h 2262143"/>
                <a:gd name="connsiteX2" fmla="*/ 853462 w 1232792"/>
                <a:gd name="connsiteY2" fmla="*/ 1094972 h 2262143"/>
                <a:gd name="connsiteX3" fmla="*/ 1176532 w 1232792"/>
                <a:gd name="connsiteY3" fmla="*/ 2262143 h 2262143"/>
                <a:gd name="connsiteX4" fmla="*/ 218941 w 1232792"/>
                <a:gd name="connsiteY4" fmla="*/ 1240899 h 2262143"/>
                <a:gd name="connsiteX0" fmla="*/ 218941 w 1257173"/>
                <a:gd name="connsiteY0" fmla="*/ 1240899 h 2262143"/>
                <a:gd name="connsiteX1" fmla="*/ 47294 w 1257173"/>
                <a:gd name="connsiteY1" fmla="*/ 0 h 2262143"/>
                <a:gd name="connsiteX2" fmla="*/ 853462 w 1257173"/>
                <a:gd name="connsiteY2" fmla="*/ 1094972 h 2262143"/>
                <a:gd name="connsiteX3" fmla="*/ 1176532 w 1257173"/>
                <a:gd name="connsiteY3" fmla="*/ 2262143 h 2262143"/>
                <a:gd name="connsiteX4" fmla="*/ 218941 w 1257173"/>
                <a:gd name="connsiteY4" fmla="*/ 1240899 h 2262143"/>
                <a:gd name="connsiteX0" fmla="*/ 218941 w 1245978"/>
                <a:gd name="connsiteY0" fmla="*/ 1240899 h 2262143"/>
                <a:gd name="connsiteX1" fmla="*/ 47294 w 1245978"/>
                <a:gd name="connsiteY1" fmla="*/ 0 h 2262143"/>
                <a:gd name="connsiteX2" fmla="*/ 853462 w 1245978"/>
                <a:gd name="connsiteY2" fmla="*/ 1094972 h 2262143"/>
                <a:gd name="connsiteX3" fmla="*/ 1176532 w 1245978"/>
                <a:gd name="connsiteY3" fmla="*/ 2262143 h 2262143"/>
                <a:gd name="connsiteX4" fmla="*/ 218941 w 1245978"/>
                <a:gd name="connsiteY4" fmla="*/ 1240899 h 2262143"/>
                <a:gd name="connsiteX0" fmla="*/ 244508 w 1271545"/>
                <a:gd name="connsiteY0" fmla="*/ 1240899 h 2262143"/>
                <a:gd name="connsiteX1" fmla="*/ 72861 w 1271545"/>
                <a:gd name="connsiteY1" fmla="*/ 0 h 2262143"/>
                <a:gd name="connsiteX2" fmla="*/ 879029 w 1271545"/>
                <a:gd name="connsiteY2" fmla="*/ 1094972 h 2262143"/>
                <a:gd name="connsiteX3" fmla="*/ 1202099 w 1271545"/>
                <a:gd name="connsiteY3" fmla="*/ 2262143 h 2262143"/>
                <a:gd name="connsiteX4" fmla="*/ 244508 w 1271545"/>
                <a:gd name="connsiteY4" fmla="*/ 1240899 h 2262143"/>
                <a:gd name="connsiteX0" fmla="*/ 244508 w 1269481"/>
                <a:gd name="connsiteY0" fmla="*/ 1240899 h 2262143"/>
                <a:gd name="connsiteX1" fmla="*/ 72861 w 1269481"/>
                <a:gd name="connsiteY1" fmla="*/ 0 h 2262143"/>
                <a:gd name="connsiteX2" fmla="*/ 858509 w 1269481"/>
                <a:gd name="connsiteY2" fmla="*/ 1027402 h 2262143"/>
                <a:gd name="connsiteX3" fmla="*/ 1202099 w 1269481"/>
                <a:gd name="connsiteY3" fmla="*/ 2262143 h 2262143"/>
                <a:gd name="connsiteX4" fmla="*/ 244508 w 1269481"/>
                <a:gd name="connsiteY4" fmla="*/ 1240899 h 2262143"/>
                <a:gd name="connsiteX0" fmla="*/ 244508 w 1292155"/>
                <a:gd name="connsiteY0" fmla="*/ 1240899 h 2262143"/>
                <a:gd name="connsiteX1" fmla="*/ 72861 w 1292155"/>
                <a:gd name="connsiteY1" fmla="*/ 0 h 2262143"/>
                <a:gd name="connsiteX2" fmla="*/ 858509 w 1292155"/>
                <a:gd name="connsiteY2" fmla="*/ 1027402 h 2262143"/>
                <a:gd name="connsiteX3" fmla="*/ 1202099 w 1292155"/>
                <a:gd name="connsiteY3" fmla="*/ 2262143 h 2262143"/>
                <a:gd name="connsiteX4" fmla="*/ 244508 w 1292155"/>
                <a:gd name="connsiteY4" fmla="*/ 1240899 h 2262143"/>
                <a:gd name="connsiteX0" fmla="*/ 244508 w 1314955"/>
                <a:gd name="connsiteY0" fmla="*/ 1240899 h 2262143"/>
                <a:gd name="connsiteX1" fmla="*/ 72861 w 1314955"/>
                <a:gd name="connsiteY1" fmla="*/ 0 h 2262143"/>
                <a:gd name="connsiteX2" fmla="*/ 858509 w 1314955"/>
                <a:gd name="connsiteY2" fmla="*/ 1027402 h 2262143"/>
                <a:gd name="connsiteX3" fmla="*/ 1202099 w 1314955"/>
                <a:gd name="connsiteY3" fmla="*/ 2262143 h 2262143"/>
                <a:gd name="connsiteX4" fmla="*/ 244508 w 1314955"/>
                <a:gd name="connsiteY4" fmla="*/ 1240899 h 2262143"/>
                <a:gd name="connsiteX0" fmla="*/ 244508 w 1298781"/>
                <a:gd name="connsiteY0" fmla="*/ 1240899 h 2262143"/>
                <a:gd name="connsiteX1" fmla="*/ 72861 w 1298781"/>
                <a:gd name="connsiteY1" fmla="*/ 0 h 2262143"/>
                <a:gd name="connsiteX2" fmla="*/ 779411 w 1298781"/>
                <a:gd name="connsiteY2" fmla="*/ 1089314 h 2262143"/>
                <a:gd name="connsiteX3" fmla="*/ 1202099 w 1298781"/>
                <a:gd name="connsiteY3" fmla="*/ 2262143 h 2262143"/>
                <a:gd name="connsiteX4" fmla="*/ 244508 w 1298781"/>
                <a:gd name="connsiteY4" fmla="*/ 1240899 h 2262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8781" h="2262143">
                  <a:moveTo>
                    <a:pt x="244508" y="1240899"/>
                  </a:moveTo>
                  <a:cubicBezTo>
                    <a:pt x="-52361" y="920551"/>
                    <a:pt x="-37744" y="420133"/>
                    <a:pt x="72861" y="0"/>
                  </a:cubicBezTo>
                  <a:cubicBezTo>
                    <a:pt x="367294" y="396922"/>
                    <a:pt x="366864" y="756467"/>
                    <a:pt x="779411" y="1089314"/>
                  </a:cubicBezTo>
                  <a:cubicBezTo>
                    <a:pt x="1191958" y="1422161"/>
                    <a:pt x="1449106" y="1688197"/>
                    <a:pt x="1202099" y="2262143"/>
                  </a:cubicBezTo>
                  <a:cubicBezTo>
                    <a:pt x="468226" y="1925607"/>
                    <a:pt x="541377" y="1561247"/>
                    <a:pt x="244508" y="1240899"/>
                  </a:cubicBezTo>
                  <a:close/>
                </a:path>
              </a:pathLst>
            </a:custGeom>
            <a:solidFill>
              <a:srgbClr val="0033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6DE20A5A-610D-4338-8095-3D705DAE941F}"/>
                </a:ext>
              </a:extLst>
            </p:cNvPr>
            <p:cNvSpPr/>
            <p:nvPr/>
          </p:nvSpPr>
          <p:spPr>
            <a:xfrm>
              <a:off x="3196740" y="2772244"/>
              <a:ext cx="72272" cy="1580681"/>
            </a:xfrm>
            <a:custGeom>
              <a:avLst/>
              <a:gdLst>
                <a:gd name="connsiteX0" fmla="*/ 34158 w 309616"/>
                <a:gd name="connsiteY0" fmla="*/ 0 h 1739558"/>
                <a:gd name="connsiteX1" fmla="*/ 275456 w 309616"/>
                <a:gd name="connsiteY1" fmla="*/ 0 h 1739558"/>
                <a:gd name="connsiteX2" fmla="*/ 300903 w 309616"/>
                <a:gd name="connsiteY2" fmla="*/ 10541 h 1739558"/>
                <a:gd name="connsiteX3" fmla="*/ 292193 w 309616"/>
                <a:gd name="connsiteY3" fmla="*/ 371082 h 1739558"/>
                <a:gd name="connsiteX4" fmla="*/ 289112 w 309616"/>
                <a:gd name="connsiteY4" fmla="*/ 763744 h 1739558"/>
                <a:gd name="connsiteX5" fmla="*/ 301029 w 309616"/>
                <a:gd name="connsiteY5" fmla="*/ 1522134 h 1739558"/>
                <a:gd name="connsiteX6" fmla="*/ 309616 w 309616"/>
                <a:gd name="connsiteY6" fmla="*/ 1725409 h 1739558"/>
                <a:gd name="connsiteX7" fmla="*/ 275456 w 309616"/>
                <a:gd name="connsiteY7" fmla="*/ 1739558 h 1739558"/>
                <a:gd name="connsiteX8" fmla="*/ 34158 w 309616"/>
                <a:gd name="connsiteY8" fmla="*/ 1739558 h 1739558"/>
                <a:gd name="connsiteX9" fmla="*/ 0 w 309616"/>
                <a:gd name="connsiteY9" fmla="*/ 1725409 h 1739558"/>
                <a:gd name="connsiteX10" fmla="*/ 8587 w 309616"/>
                <a:gd name="connsiteY10" fmla="*/ 1522134 h 1739558"/>
                <a:gd name="connsiteX11" fmla="*/ 20503 w 309616"/>
                <a:gd name="connsiteY11" fmla="*/ 763744 h 1739558"/>
                <a:gd name="connsiteX12" fmla="*/ 17423 w 309616"/>
                <a:gd name="connsiteY12" fmla="*/ 371082 h 1739558"/>
                <a:gd name="connsiteX13" fmla="*/ 8712 w 309616"/>
                <a:gd name="connsiteY13" fmla="*/ 10540 h 1739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09616" h="1739558">
                  <a:moveTo>
                    <a:pt x="34158" y="0"/>
                  </a:moveTo>
                  <a:lnTo>
                    <a:pt x="275456" y="0"/>
                  </a:lnTo>
                  <a:lnTo>
                    <a:pt x="300903" y="10541"/>
                  </a:lnTo>
                  <a:lnTo>
                    <a:pt x="292193" y="371082"/>
                  </a:lnTo>
                  <a:cubicBezTo>
                    <a:pt x="290173" y="497915"/>
                    <a:pt x="289112" y="629238"/>
                    <a:pt x="289112" y="763744"/>
                  </a:cubicBezTo>
                  <a:cubicBezTo>
                    <a:pt x="289112" y="1032757"/>
                    <a:pt x="293355" y="1289035"/>
                    <a:pt x="301029" y="1522134"/>
                  </a:cubicBezTo>
                  <a:lnTo>
                    <a:pt x="309616" y="1725409"/>
                  </a:lnTo>
                  <a:lnTo>
                    <a:pt x="275456" y="1739558"/>
                  </a:lnTo>
                  <a:lnTo>
                    <a:pt x="34158" y="1739558"/>
                  </a:lnTo>
                  <a:lnTo>
                    <a:pt x="0" y="1725409"/>
                  </a:lnTo>
                  <a:lnTo>
                    <a:pt x="8587" y="1522134"/>
                  </a:lnTo>
                  <a:cubicBezTo>
                    <a:pt x="16260" y="1289035"/>
                    <a:pt x="20503" y="1032757"/>
                    <a:pt x="20503" y="763744"/>
                  </a:cubicBezTo>
                  <a:cubicBezTo>
                    <a:pt x="20503" y="629238"/>
                    <a:pt x="19442" y="497915"/>
                    <a:pt x="17423" y="371082"/>
                  </a:cubicBezTo>
                  <a:lnTo>
                    <a:pt x="8712" y="10540"/>
                  </a:lnTo>
                  <a:close/>
                </a:path>
              </a:pathLst>
            </a:custGeom>
            <a:gradFill>
              <a:gsLst>
                <a:gs pos="0">
                  <a:srgbClr val="00CC00"/>
                </a:gs>
                <a:gs pos="50000">
                  <a:srgbClr val="008000"/>
                </a:gs>
                <a:gs pos="100000">
                  <a:srgbClr val="006600"/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ABE2E596-EBE9-40C5-9C70-4A0DB7891E74}"/>
                </a:ext>
              </a:extLst>
            </p:cNvPr>
            <p:cNvSpPr/>
            <p:nvPr/>
          </p:nvSpPr>
          <p:spPr>
            <a:xfrm flipH="1">
              <a:off x="3346159" y="1961580"/>
              <a:ext cx="162135" cy="511137"/>
            </a:xfrm>
            <a:prstGeom prst="ellipse">
              <a:avLst/>
            </a:prstGeom>
            <a:gradFill>
              <a:gsLst>
                <a:gs pos="0">
                  <a:srgbClr val="FFFF00"/>
                </a:gs>
                <a:gs pos="50000">
                  <a:srgbClr val="FFC000"/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6F29A29C-008C-4221-974F-96E783072A63}"/>
                </a:ext>
              </a:extLst>
            </p:cNvPr>
            <p:cNvSpPr/>
            <p:nvPr/>
          </p:nvSpPr>
          <p:spPr>
            <a:xfrm>
              <a:off x="2965711" y="1961580"/>
              <a:ext cx="162135" cy="511137"/>
            </a:xfrm>
            <a:prstGeom prst="ellipse">
              <a:avLst/>
            </a:prstGeom>
            <a:gradFill>
              <a:gsLst>
                <a:gs pos="0">
                  <a:srgbClr val="FFFF00"/>
                </a:gs>
                <a:gs pos="50000">
                  <a:srgbClr val="FFC000"/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FA5E814B-C5F2-42C2-8F5E-F9EF3E81142E}"/>
                </a:ext>
              </a:extLst>
            </p:cNvPr>
            <p:cNvSpPr/>
            <p:nvPr/>
          </p:nvSpPr>
          <p:spPr>
            <a:xfrm>
              <a:off x="3078447" y="1956593"/>
              <a:ext cx="311881" cy="766215"/>
            </a:xfrm>
            <a:custGeom>
              <a:avLst/>
              <a:gdLst>
                <a:gd name="connsiteX0" fmla="*/ 355784 w 1134766"/>
                <a:gd name="connsiteY0" fmla="*/ 561 h 1375710"/>
                <a:gd name="connsiteX1" fmla="*/ 530649 w 1134766"/>
                <a:gd name="connsiteY1" fmla="*/ 63225 h 1375710"/>
                <a:gd name="connsiteX2" fmla="*/ 566398 w 1134766"/>
                <a:gd name="connsiteY2" fmla="*/ 91807 h 1375710"/>
                <a:gd name="connsiteX3" fmla="*/ 625586 w 1134766"/>
                <a:gd name="connsiteY3" fmla="*/ 50047 h 1375710"/>
                <a:gd name="connsiteX4" fmla="*/ 778982 w 1134766"/>
                <a:gd name="connsiteY4" fmla="*/ 563 h 1375710"/>
                <a:gd name="connsiteX5" fmla="*/ 865804 w 1134766"/>
                <a:gd name="connsiteY5" fmla="*/ 9039 h 1375710"/>
                <a:gd name="connsiteX6" fmla="*/ 1096298 w 1134766"/>
                <a:gd name="connsiteY6" fmla="*/ 798654 h 1375710"/>
                <a:gd name="connsiteX7" fmla="*/ 676724 w 1134766"/>
                <a:gd name="connsiteY7" fmla="*/ 1356885 h 1375710"/>
                <a:gd name="connsiteX8" fmla="*/ 636940 w 1134766"/>
                <a:gd name="connsiteY8" fmla="*/ 1365393 h 1375710"/>
                <a:gd name="connsiteX9" fmla="*/ 632890 w 1134766"/>
                <a:gd name="connsiteY9" fmla="*/ 1367232 h 1375710"/>
                <a:gd name="connsiteX10" fmla="*/ 624518 w 1134766"/>
                <a:gd name="connsiteY10" fmla="*/ 1368049 h 1375710"/>
                <a:gd name="connsiteX11" fmla="*/ 588698 w 1134766"/>
                <a:gd name="connsiteY11" fmla="*/ 1375710 h 1375710"/>
                <a:gd name="connsiteX12" fmla="*/ 567377 w 1134766"/>
                <a:gd name="connsiteY12" fmla="*/ 1373628 h 1375710"/>
                <a:gd name="connsiteX13" fmla="*/ 546068 w 1134766"/>
                <a:gd name="connsiteY13" fmla="*/ 1375708 h 1375710"/>
                <a:gd name="connsiteX14" fmla="*/ 510270 w 1134766"/>
                <a:gd name="connsiteY14" fmla="*/ 1368053 h 1375710"/>
                <a:gd name="connsiteX15" fmla="*/ 501877 w 1134766"/>
                <a:gd name="connsiteY15" fmla="*/ 1367233 h 1375710"/>
                <a:gd name="connsiteX16" fmla="*/ 497817 w 1134766"/>
                <a:gd name="connsiteY16" fmla="*/ 1365390 h 1375710"/>
                <a:gd name="connsiteX17" fmla="*/ 458043 w 1134766"/>
                <a:gd name="connsiteY17" fmla="*/ 1356884 h 1375710"/>
                <a:gd name="connsiteX18" fmla="*/ 38468 w 1134766"/>
                <a:gd name="connsiteY18" fmla="*/ 798653 h 1375710"/>
                <a:gd name="connsiteX19" fmla="*/ 268963 w 1134766"/>
                <a:gd name="connsiteY19" fmla="*/ 9038 h 1375710"/>
                <a:gd name="connsiteX20" fmla="*/ 355784 w 1134766"/>
                <a:gd name="connsiteY20" fmla="*/ 561 h 1375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4766" h="1375710">
                  <a:moveTo>
                    <a:pt x="355784" y="561"/>
                  </a:moveTo>
                  <a:cubicBezTo>
                    <a:pt x="414332" y="4265"/>
                    <a:pt x="473683" y="26169"/>
                    <a:pt x="530649" y="63225"/>
                  </a:cubicBezTo>
                  <a:lnTo>
                    <a:pt x="566398" y="91807"/>
                  </a:lnTo>
                  <a:lnTo>
                    <a:pt x="625586" y="50047"/>
                  </a:lnTo>
                  <a:cubicBezTo>
                    <a:pt x="675909" y="20979"/>
                    <a:pt x="727753" y="3803"/>
                    <a:pt x="778982" y="563"/>
                  </a:cubicBezTo>
                  <a:cubicBezTo>
                    <a:pt x="808256" y="-1289"/>
                    <a:pt x="837329" y="1409"/>
                    <a:pt x="865804" y="9039"/>
                  </a:cubicBezTo>
                  <a:cubicBezTo>
                    <a:pt x="1093598" y="70076"/>
                    <a:pt x="1196794" y="423599"/>
                    <a:pt x="1096298" y="798654"/>
                  </a:cubicBezTo>
                  <a:cubicBezTo>
                    <a:pt x="1020927" y="1079945"/>
                    <a:pt x="852384" y="1293459"/>
                    <a:pt x="676724" y="1356885"/>
                  </a:cubicBezTo>
                  <a:lnTo>
                    <a:pt x="636940" y="1365393"/>
                  </a:lnTo>
                  <a:lnTo>
                    <a:pt x="632890" y="1367232"/>
                  </a:lnTo>
                  <a:lnTo>
                    <a:pt x="624518" y="1368049"/>
                  </a:lnTo>
                  <a:lnTo>
                    <a:pt x="588698" y="1375710"/>
                  </a:lnTo>
                  <a:lnTo>
                    <a:pt x="567377" y="1373628"/>
                  </a:lnTo>
                  <a:lnTo>
                    <a:pt x="546068" y="1375708"/>
                  </a:lnTo>
                  <a:lnTo>
                    <a:pt x="510270" y="1368053"/>
                  </a:lnTo>
                  <a:lnTo>
                    <a:pt x="501877" y="1367233"/>
                  </a:lnTo>
                  <a:lnTo>
                    <a:pt x="497817" y="1365390"/>
                  </a:lnTo>
                  <a:lnTo>
                    <a:pt x="458043" y="1356884"/>
                  </a:lnTo>
                  <a:cubicBezTo>
                    <a:pt x="282382" y="1293458"/>
                    <a:pt x="113839" y="1079944"/>
                    <a:pt x="38468" y="798653"/>
                  </a:cubicBezTo>
                  <a:cubicBezTo>
                    <a:pt x="-62028" y="423598"/>
                    <a:pt x="41168" y="70075"/>
                    <a:pt x="268963" y="9038"/>
                  </a:cubicBezTo>
                  <a:cubicBezTo>
                    <a:pt x="297437" y="1408"/>
                    <a:pt x="326510" y="-1290"/>
                    <a:pt x="355784" y="561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100000">
                  <a:srgbClr val="FFFF00"/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885B3870-40D8-43B3-8905-8140F026ABC5}"/>
                </a:ext>
              </a:extLst>
            </p:cNvPr>
            <p:cNvSpPr/>
            <p:nvPr/>
          </p:nvSpPr>
          <p:spPr>
            <a:xfrm rot="21109946" flipH="1">
              <a:off x="3113554" y="1987362"/>
              <a:ext cx="518108" cy="796097"/>
            </a:xfrm>
            <a:custGeom>
              <a:avLst/>
              <a:gdLst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414037 w 1173379"/>
                <a:gd name="connsiteY2" fmla="*/ 588183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414037 w 1173379"/>
                <a:gd name="connsiteY2" fmla="*/ 588183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9" fmla="*/ 245413 w 1173379"/>
                <a:gd name="connsiteY9" fmla="*/ 0 h 1349026"/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543433 w 1173379"/>
                <a:gd name="connsiteY2" fmla="*/ 786591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9" fmla="*/ 245413 w 1173379"/>
                <a:gd name="connsiteY9" fmla="*/ 0 h 1349026"/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595192 w 1173379"/>
                <a:gd name="connsiteY2" fmla="*/ 717580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9" fmla="*/ 245413 w 1173379"/>
                <a:gd name="connsiteY9" fmla="*/ 0 h 1349026"/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595192 w 1173379"/>
                <a:gd name="connsiteY2" fmla="*/ 717580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9" fmla="*/ 245413 w 1173379"/>
                <a:gd name="connsiteY9" fmla="*/ 0 h 1349026"/>
                <a:gd name="connsiteX0" fmla="*/ 245413 w 1169218"/>
                <a:gd name="connsiteY0" fmla="*/ 0 h 1349026"/>
                <a:gd name="connsiteX1" fmla="*/ 244884 w 1169218"/>
                <a:gd name="connsiteY1" fmla="*/ 32936 h 1349026"/>
                <a:gd name="connsiteX2" fmla="*/ 595192 w 1169218"/>
                <a:gd name="connsiteY2" fmla="*/ 717580 h 1349026"/>
                <a:gd name="connsiteX3" fmla="*/ 1169218 w 1169218"/>
                <a:gd name="connsiteY3" fmla="*/ 1132699 h 1349026"/>
                <a:gd name="connsiteX4" fmla="*/ 1112145 w 1169218"/>
                <a:gd name="connsiteY4" fmla="*/ 1209399 h 1349026"/>
                <a:gd name="connsiteX5" fmla="*/ 1015131 w 1169218"/>
                <a:gd name="connsiteY5" fmla="*/ 1282994 h 1349026"/>
                <a:gd name="connsiteX6" fmla="*/ 121191 w 1169218"/>
                <a:gd name="connsiteY6" fmla="*/ 933589 h 1349026"/>
                <a:gd name="connsiteX7" fmla="*/ 168553 w 1169218"/>
                <a:gd name="connsiteY7" fmla="*/ 58307 h 1349026"/>
                <a:gd name="connsiteX8" fmla="*/ 245413 w 1169218"/>
                <a:gd name="connsiteY8" fmla="*/ 0 h 1349026"/>
                <a:gd name="connsiteX0" fmla="*/ 245413 w 1112145"/>
                <a:gd name="connsiteY0" fmla="*/ 0 h 1349026"/>
                <a:gd name="connsiteX1" fmla="*/ 244884 w 1112145"/>
                <a:gd name="connsiteY1" fmla="*/ 32936 h 1349026"/>
                <a:gd name="connsiteX2" fmla="*/ 595192 w 1112145"/>
                <a:gd name="connsiteY2" fmla="*/ 717580 h 1349026"/>
                <a:gd name="connsiteX3" fmla="*/ 1112145 w 1112145"/>
                <a:gd name="connsiteY3" fmla="*/ 1209399 h 1349026"/>
                <a:gd name="connsiteX4" fmla="*/ 1015131 w 1112145"/>
                <a:gd name="connsiteY4" fmla="*/ 1282994 h 1349026"/>
                <a:gd name="connsiteX5" fmla="*/ 121191 w 1112145"/>
                <a:gd name="connsiteY5" fmla="*/ 933589 h 1349026"/>
                <a:gd name="connsiteX6" fmla="*/ 168553 w 1112145"/>
                <a:gd name="connsiteY6" fmla="*/ 58307 h 1349026"/>
                <a:gd name="connsiteX7" fmla="*/ 245413 w 1112145"/>
                <a:gd name="connsiteY7" fmla="*/ 0 h 1349026"/>
                <a:gd name="connsiteX0" fmla="*/ 245413 w 1026067"/>
                <a:gd name="connsiteY0" fmla="*/ 0 h 1349026"/>
                <a:gd name="connsiteX1" fmla="*/ 244884 w 1026067"/>
                <a:gd name="connsiteY1" fmla="*/ 32936 h 1349026"/>
                <a:gd name="connsiteX2" fmla="*/ 595192 w 1026067"/>
                <a:gd name="connsiteY2" fmla="*/ 717580 h 1349026"/>
                <a:gd name="connsiteX3" fmla="*/ 1015131 w 1026067"/>
                <a:gd name="connsiteY3" fmla="*/ 1282994 h 1349026"/>
                <a:gd name="connsiteX4" fmla="*/ 121191 w 1026067"/>
                <a:gd name="connsiteY4" fmla="*/ 933589 h 1349026"/>
                <a:gd name="connsiteX5" fmla="*/ 168553 w 1026067"/>
                <a:gd name="connsiteY5" fmla="*/ 58307 h 1349026"/>
                <a:gd name="connsiteX6" fmla="*/ 245413 w 1026067"/>
                <a:gd name="connsiteY6" fmla="*/ 0 h 1349026"/>
                <a:gd name="connsiteX0" fmla="*/ 245413 w 1036036"/>
                <a:gd name="connsiteY0" fmla="*/ 0 h 1349026"/>
                <a:gd name="connsiteX1" fmla="*/ 244884 w 1036036"/>
                <a:gd name="connsiteY1" fmla="*/ 32936 h 1349026"/>
                <a:gd name="connsiteX2" fmla="*/ 595192 w 1036036"/>
                <a:gd name="connsiteY2" fmla="*/ 717580 h 1349026"/>
                <a:gd name="connsiteX3" fmla="*/ 1015131 w 1036036"/>
                <a:gd name="connsiteY3" fmla="*/ 1282994 h 1349026"/>
                <a:gd name="connsiteX4" fmla="*/ 121191 w 1036036"/>
                <a:gd name="connsiteY4" fmla="*/ 933589 h 1349026"/>
                <a:gd name="connsiteX5" fmla="*/ 168553 w 1036036"/>
                <a:gd name="connsiteY5" fmla="*/ 58307 h 1349026"/>
                <a:gd name="connsiteX6" fmla="*/ 245413 w 1036036"/>
                <a:gd name="connsiteY6" fmla="*/ 0 h 1349026"/>
                <a:gd name="connsiteX0" fmla="*/ 245413 w 1036036"/>
                <a:gd name="connsiteY0" fmla="*/ 0 h 1349026"/>
                <a:gd name="connsiteX1" fmla="*/ 595192 w 1036036"/>
                <a:gd name="connsiteY1" fmla="*/ 717580 h 1349026"/>
                <a:gd name="connsiteX2" fmla="*/ 1015131 w 1036036"/>
                <a:gd name="connsiteY2" fmla="*/ 1282994 h 1349026"/>
                <a:gd name="connsiteX3" fmla="*/ 121191 w 1036036"/>
                <a:gd name="connsiteY3" fmla="*/ 933589 h 1349026"/>
                <a:gd name="connsiteX4" fmla="*/ 168553 w 1036036"/>
                <a:gd name="connsiteY4" fmla="*/ 58307 h 1349026"/>
                <a:gd name="connsiteX5" fmla="*/ 245413 w 1036036"/>
                <a:gd name="connsiteY5" fmla="*/ 0 h 1349026"/>
                <a:gd name="connsiteX0" fmla="*/ 245413 w 1035603"/>
                <a:gd name="connsiteY0" fmla="*/ 0 h 1349026"/>
                <a:gd name="connsiteX1" fmla="*/ 595192 w 1035603"/>
                <a:gd name="connsiteY1" fmla="*/ 717580 h 1349026"/>
                <a:gd name="connsiteX2" fmla="*/ 1015131 w 1035603"/>
                <a:gd name="connsiteY2" fmla="*/ 1282994 h 1349026"/>
                <a:gd name="connsiteX3" fmla="*/ 121191 w 1035603"/>
                <a:gd name="connsiteY3" fmla="*/ 933589 h 1349026"/>
                <a:gd name="connsiteX4" fmla="*/ 168553 w 1035603"/>
                <a:gd name="connsiteY4" fmla="*/ 58307 h 1349026"/>
                <a:gd name="connsiteX5" fmla="*/ 245413 w 1035603"/>
                <a:gd name="connsiteY5" fmla="*/ 0 h 1349026"/>
                <a:gd name="connsiteX0" fmla="*/ 245413 w 1035603"/>
                <a:gd name="connsiteY0" fmla="*/ 0 h 1349026"/>
                <a:gd name="connsiteX1" fmla="*/ 595192 w 1035603"/>
                <a:gd name="connsiteY1" fmla="*/ 717580 h 1349026"/>
                <a:gd name="connsiteX2" fmla="*/ 1015131 w 1035603"/>
                <a:gd name="connsiteY2" fmla="*/ 1282994 h 1349026"/>
                <a:gd name="connsiteX3" fmla="*/ 121191 w 1035603"/>
                <a:gd name="connsiteY3" fmla="*/ 933589 h 1349026"/>
                <a:gd name="connsiteX4" fmla="*/ 168553 w 1035603"/>
                <a:gd name="connsiteY4" fmla="*/ 58307 h 1349026"/>
                <a:gd name="connsiteX5" fmla="*/ 245413 w 1035603"/>
                <a:gd name="connsiteY5" fmla="*/ 0 h 1349026"/>
                <a:gd name="connsiteX0" fmla="*/ 245413 w 1034989"/>
                <a:gd name="connsiteY0" fmla="*/ 0 h 1349026"/>
                <a:gd name="connsiteX1" fmla="*/ 595192 w 1034989"/>
                <a:gd name="connsiteY1" fmla="*/ 717580 h 1349026"/>
                <a:gd name="connsiteX2" fmla="*/ 1015131 w 1034989"/>
                <a:gd name="connsiteY2" fmla="*/ 1282994 h 1349026"/>
                <a:gd name="connsiteX3" fmla="*/ 121191 w 1034989"/>
                <a:gd name="connsiteY3" fmla="*/ 933589 h 1349026"/>
                <a:gd name="connsiteX4" fmla="*/ 168553 w 1034989"/>
                <a:gd name="connsiteY4" fmla="*/ 58307 h 1349026"/>
                <a:gd name="connsiteX5" fmla="*/ 245413 w 1034989"/>
                <a:gd name="connsiteY5" fmla="*/ 0 h 1349026"/>
                <a:gd name="connsiteX0" fmla="*/ 245413 w 1034570"/>
                <a:gd name="connsiteY0" fmla="*/ 0 h 1349026"/>
                <a:gd name="connsiteX1" fmla="*/ 589577 w 1034570"/>
                <a:gd name="connsiteY1" fmla="*/ 779492 h 1349026"/>
                <a:gd name="connsiteX2" fmla="*/ 1015131 w 1034570"/>
                <a:gd name="connsiteY2" fmla="*/ 1282994 h 1349026"/>
                <a:gd name="connsiteX3" fmla="*/ 121191 w 1034570"/>
                <a:gd name="connsiteY3" fmla="*/ 933589 h 1349026"/>
                <a:gd name="connsiteX4" fmla="*/ 168553 w 1034570"/>
                <a:gd name="connsiteY4" fmla="*/ 58307 h 1349026"/>
                <a:gd name="connsiteX5" fmla="*/ 245413 w 1034570"/>
                <a:gd name="connsiteY5" fmla="*/ 0 h 1349026"/>
                <a:gd name="connsiteX0" fmla="*/ 245413 w 1035575"/>
                <a:gd name="connsiteY0" fmla="*/ 0 h 1349026"/>
                <a:gd name="connsiteX1" fmla="*/ 589577 w 1035575"/>
                <a:gd name="connsiteY1" fmla="*/ 779492 h 1349026"/>
                <a:gd name="connsiteX2" fmla="*/ 1015131 w 1035575"/>
                <a:gd name="connsiteY2" fmla="*/ 1282994 h 1349026"/>
                <a:gd name="connsiteX3" fmla="*/ 121191 w 1035575"/>
                <a:gd name="connsiteY3" fmla="*/ 933589 h 1349026"/>
                <a:gd name="connsiteX4" fmla="*/ 168553 w 1035575"/>
                <a:gd name="connsiteY4" fmla="*/ 58307 h 1349026"/>
                <a:gd name="connsiteX5" fmla="*/ 245413 w 1035575"/>
                <a:gd name="connsiteY5" fmla="*/ 0 h 1349026"/>
                <a:gd name="connsiteX0" fmla="*/ 245413 w 1035164"/>
                <a:gd name="connsiteY0" fmla="*/ 0 h 1349026"/>
                <a:gd name="connsiteX1" fmla="*/ 589577 w 1035164"/>
                <a:gd name="connsiteY1" fmla="*/ 779492 h 1349026"/>
                <a:gd name="connsiteX2" fmla="*/ 1015131 w 1035164"/>
                <a:gd name="connsiteY2" fmla="*/ 1282994 h 1349026"/>
                <a:gd name="connsiteX3" fmla="*/ 121191 w 1035164"/>
                <a:gd name="connsiteY3" fmla="*/ 933589 h 1349026"/>
                <a:gd name="connsiteX4" fmla="*/ 168553 w 1035164"/>
                <a:gd name="connsiteY4" fmla="*/ 58307 h 1349026"/>
                <a:gd name="connsiteX5" fmla="*/ 245413 w 1035164"/>
                <a:gd name="connsiteY5" fmla="*/ 0 h 1349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5164" h="1349026">
                  <a:moveTo>
                    <a:pt x="245413" y="0"/>
                  </a:moveTo>
                  <a:cubicBezTo>
                    <a:pt x="235097" y="145597"/>
                    <a:pt x="242298" y="658527"/>
                    <a:pt x="589577" y="779492"/>
                  </a:cubicBezTo>
                  <a:cubicBezTo>
                    <a:pt x="936856" y="900457"/>
                    <a:pt x="1094131" y="1246993"/>
                    <a:pt x="1015131" y="1282994"/>
                  </a:cubicBezTo>
                  <a:cubicBezTo>
                    <a:pt x="728408" y="1448534"/>
                    <a:pt x="328178" y="1292100"/>
                    <a:pt x="121191" y="933589"/>
                  </a:cubicBezTo>
                  <a:cubicBezTo>
                    <a:pt x="-59922" y="619892"/>
                    <a:pt x="-33072" y="255422"/>
                    <a:pt x="168553" y="58307"/>
                  </a:cubicBezTo>
                  <a:lnTo>
                    <a:pt x="245413" y="0"/>
                  </a:lnTo>
                  <a:close/>
                </a:path>
              </a:pathLst>
            </a:custGeom>
            <a:gradFill>
              <a:gsLst>
                <a:gs pos="50000">
                  <a:srgbClr val="FFFF00"/>
                </a:gs>
                <a:gs pos="100000">
                  <a:srgbClr val="FFC000"/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F3B1DB75-6A39-4CCC-9E33-E06FC42225FC}"/>
                </a:ext>
              </a:extLst>
            </p:cNvPr>
            <p:cNvSpPr/>
            <p:nvPr/>
          </p:nvSpPr>
          <p:spPr>
            <a:xfrm rot="490054">
              <a:off x="2842343" y="1987362"/>
              <a:ext cx="518108" cy="796097"/>
            </a:xfrm>
            <a:custGeom>
              <a:avLst/>
              <a:gdLst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414037 w 1173379"/>
                <a:gd name="connsiteY2" fmla="*/ 588183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414037 w 1173379"/>
                <a:gd name="connsiteY2" fmla="*/ 588183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9" fmla="*/ 245413 w 1173379"/>
                <a:gd name="connsiteY9" fmla="*/ 0 h 1349026"/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543433 w 1173379"/>
                <a:gd name="connsiteY2" fmla="*/ 786591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9" fmla="*/ 245413 w 1173379"/>
                <a:gd name="connsiteY9" fmla="*/ 0 h 1349026"/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595192 w 1173379"/>
                <a:gd name="connsiteY2" fmla="*/ 717580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9" fmla="*/ 245413 w 1173379"/>
                <a:gd name="connsiteY9" fmla="*/ 0 h 1349026"/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595192 w 1173379"/>
                <a:gd name="connsiteY2" fmla="*/ 717580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9" fmla="*/ 245413 w 1173379"/>
                <a:gd name="connsiteY9" fmla="*/ 0 h 1349026"/>
                <a:gd name="connsiteX0" fmla="*/ 245413 w 1169218"/>
                <a:gd name="connsiteY0" fmla="*/ 0 h 1349026"/>
                <a:gd name="connsiteX1" fmla="*/ 244884 w 1169218"/>
                <a:gd name="connsiteY1" fmla="*/ 32936 h 1349026"/>
                <a:gd name="connsiteX2" fmla="*/ 595192 w 1169218"/>
                <a:gd name="connsiteY2" fmla="*/ 717580 h 1349026"/>
                <a:gd name="connsiteX3" fmla="*/ 1169218 w 1169218"/>
                <a:gd name="connsiteY3" fmla="*/ 1132699 h 1349026"/>
                <a:gd name="connsiteX4" fmla="*/ 1112145 w 1169218"/>
                <a:gd name="connsiteY4" fmla="*/ 1209399 h 1349026"/>
                <a:gd name="connsiteX5" fmla="*/ 1015131 w 1169218"/>
                <a:gd name="connsiteY5" fmla="*/ 1282994 h 1349026"/>
                <a:gd name="connsiteX6" fmla="*/ 121191 w 1169218"/>
                <a:gd name="connsiteY6" fmla="*/ 933589 h 1349026"/>
                <a:gd name="connsiteX7" fmla="*/ 168553 w 1169218"/>
                <a:gd name="connsiteY7" fmla="*/ 58307 h 1349026"/>
                <a:gd name="connsiteX8" fmla="*/ 245413 w 1169218"/>
                <a:gd name="connsiteY8" fmla="*/ 0 h 1349026"/>
                <a:gd name="connsiteX0" fmla="*/ 245413 w 1112145"/>
                <a:gd name="connsiteY0" fmla="*/ 0 h 1349026"/>
                <a:gd name="connsiteX1" fmla="*/ 244884 w 1112145"/>
                <a:gd name="connsiteY1" fmla="*/ 32936 h 1349026"/>
                <a:gd name="connsiteX2" fmla="*/ 595192 w 1112145"/>
                <a:gd name="connsiteY2" fmla="*/ 717580 h 1349026"/>
                <a:gd name="connsiteX3" fmla="*/ 1112145 w 1112145"/>
                <a:gd name="connsiteY3" fmla="*/ 1209399 h 1349026"/>
                <a:gd name="connsiteX4" fmla="*/ 1015131 w 1112145"/>
                <a:gd name="connsiteY4" fmla="*/ 1282994 h 1349026"/>
                <a:gd name="connsiteX5" fmla="*/ 121191 w 1112145"/>
                <a:gd name="connsiteY5" fmla="*/ 933589 h 1349026"/>
                <a:gd name="connsiteX6" fmla="*/ 168553 w 1112145"/>
                <a:gd name="connsiteY6" fmla="*/ 58307 h 1349026"/>
                <a:gd name="connsiteX7" fmla="*/ 245413 w 1112145"/>
                <a:gd name="connsiteY7" fmla="*/ 0 h 1349026"/>
                <a:gd name="connsiteX0" fmla="*/ 245413 w 1026067"/>
                <a:gd name="connsiteY0" fmla="*/ 0 h 1349026"/>
                <a:gd name="connsiteX1" fmla="*/ 244884 w 1026067"/>
                <a:gd name="connsiteY1" fmla="*/ 32936 h 1349026"/>
                <a:gd name="connsiteX2" fmla="*/ 595192 w 1026067"/>
                <a:gd name="connsiteY2" fmla="*/ 717580 h 1349026"/>
                <a:gd name="connsiteX3" fmla="*/ 1015131 w 1026067"/>
                <a:gd name="connsiteY3" fmla="*/ 1282994 h 1349026"/>
                <a:gd name="connsiteX4" fmla="*/ 121191 w 1026067"/>
                <a:gd name="connsiteY4" fmla="*/ 933589 h 1349026"/>
                <a:gd name="connsiteX5" fmla="*/ 168553 w 1026067"/>
                <a:gd name="connsiteY5" fmla="*/ 58307 h 1349026"/>
                <a:gd name="connsiteX6" fmla="*/ 245413 w 1026067"/>
                <a:gd name="connsiteY6" fmla="*/ 0 h 1349026"/>
                <a:gd name="connsiteX0" fmla="*/ 245413 w 1036036"/>
                <a:gd name="connsiteY0" fmla="*/ 0 h 1349026"/>
                <a:gd name="connsiteX1" fmla="*/ 244884 w 1036036"/>
                <a:gd name="connsiteY1" fmla="*/ 32936 h 1349026"/>
                <a:gd name="connsiteX2" fmla="*/ 595192 w 1036036"/>
                <a:gd name="connsiteY2" fmla="*/ 717580 h 1349026"/>
                <a:gd name="connsiteX3" fmla="*/ 1015131 w 1036036"/>
                <a:gd name="connsiteY3" fmla="*/ 1282994 h 1349026"/>
                <a:gd name="connsiteX4" fmla="*/ 121191 w 1036036"/>
                <a:gd name="connsiteY4" fmla="*/ 933589 h 1349026"/>
                <a:gd name="connsiteX5" fmla="*/ 168553 w 1036036"/>
                <a:gd name="connsiteY5" fmla="*/ 58307 h 1349026"/>
                <a:gd name="connsiteX6" fmla="*/ 245413 w 1036036"/>
                <a:gd name="connsiteY6" fmla="*/ 0 h 1349026"/>
                <a:gd name="connsiteX0" fmla="*/ 245413 w 1036036"/>
                <a:gd name="connsiteY0" fmla="*/ 0 h 1349026"/>
                <a:gd name="connsiteX1" fmla="*/ 595192 w 1036036"/>
                <a:gd name="connsiteY1" fmla="*/ 717580 h 1349026"/>
                <a:gd name="connsiteX2" fmla="*/ 1015131 w 1036036"/>
                <a:gd name="connsiteY2" fmla="*/ 1282994 h 1349026"/>
                <a:gd name="connsiteX3" fmla="*/ 121191 w 1036036"/>
                <a:gd name="connsiteY3" fmla="*/ 933589 h 1349026"/>
                <a:gd name="connsiteX4" fmla="*/ 168553 w 1036036"/>
                <a:gd name="connsiteY4" fmla="*/ 58307 h 1349026"/>
                <a:gd name="connsiteX5" fmla="*/ 245413 w 1036036"/>
                <a:gd name="connsiteY5" fmla="*/ 0 h 1349026"/>
                <a:gd name="connsiteX0" fmla="*/ 245413 w 1035603"/>
                <a:gd name="connsiteY0" fmla="*/ 0 h 1349026"/>
                <a:gd name="connsiteX1" fmla="*/ 595192 w 1035603"/>
                <a:gd name="connsiteY1" fmla="*/ 717580 h 1349026"/>
                <a:gd name="connsiteX2" fmla="*/ 1015131 w 1035603"/>
                <a:gd name="connsiteY2" fmla="*/ 1282994 h 1349026"/>
                <a:gd name="connsiteX3" fmla="*/ 121191 w 1035603"/>
                <a:gd name="connsiteY3" fmla="*/ 933589 h 1349026"/>
                <a:gd name="connsiteX4" fmla="*/ 168553 w 1035603"/>
                <a:gd name="connsiteY4" fmla="*/ 58307 h 1349026"/>
                <a:gd name="connsiteX5" fmla="*/ 245413 w 1035603"/>
                <a:gd name="connsiteY5" fmla="*/ 0 h 1349026"/>
                <a:gd name="connsiteX0" fmla="*/ 245413 w 1035603"/>
                <a:gd name="connsiteY0" fmla="*/ 0 h 1349026"/>
                <a:gd name="connsiteX1" fmla="*/ 595192 w 1035603"/>
                <a:gd name="connsiteY1" fmla="*/ 717580 h 1349026"/>
                <a:gd name="connsiteX2" fmla="*/ 1015131 w 1035603"/>
                <a:gd name="connsiteY2" fmla="*/ 1282994 h 1349026"/>
                <a:gd name="connsiteX3" fmla="*/ 121191 w 1035603"/>
                <a:gd name="connsiteY3" fmla="*/ 933589 h 1349026"/>
                <a:gd name="connsiteX4" fmla="*/ 168553 w 1035603"/>
                <a:gd name="connsiteY4" fmla="*/ 58307 h 1349026"/>
                <a:gd name="connsiteX5" fmla="*/ 245413 w 1035603"/>
                <a:gd name="connsiteY5" fmla="*/ 0 h 1349026"/>
                <a:gd name="connsiteX0" fmla="*/ 245413 w 1034989"/>
                <a:gd name="connsiteY0" fmla="*/ 0 h 1349026"/>
                <a:gd name="connsiteX1" fmla="*/ 595192 w 1034989"/>
                <a:gd name="connsiteY1" fmla="*/ 717580 h 1349026"/>
                <a:gd name="connsiteX2" fmla="*/ 1015131 w 1034989"/>
                <a:gd name="connsiteY2" fmla="*/ 1282994 h 1349026"/>
                <a:gd name="connsiteX3" fmla="*/ 121191 w 1034989"/>
                <a:gd name="connsiteY3" fmla="*/ 933589 h 1349026"/>
                <a:gd name="connsiteX4" fmla="*/ 168553 w 1034989"/>
                <a:gd name="connsiteY4" fmla="*/ 58307 h 1349026"/>
                <a:gd name="connsiteX5" fmla="*/ 245413 w 1034989"/>
                <a:gd name="connsiteY5" fmla="*/ 0 h 1349026"/>
                <a:gd name="connsiteX0" fmla="*/ 245413 w 1034570"/>
                <a:gd name="connsiteY0" fmla="*/ 0 h 1349026"/>
                <a:gd name="connsiteX1" fmla="*/ 589577 w 1034570"/>
                <a:gd name="connsiteY1" fmla="*/ 779492 h 1349026"/>
                <a:gd name="connsiteX2" fmla="*/ 1015131 w 1034570"/>
                <a:gd name="connsiteY2" fmla="*/ 1282994 h 1349026"/>
                <a:gd name="connsiteX3" fmla="*/ 121191 w 1034570"/>
                <a:gd name="connsiteY3" fmla="*/ 933589 h 1349026"/>
                <a:gd name="connsiteX4" fmla="*/ 168553 w 1034570"/>
                <a:gd name="connsiteY4" fmla="*/ 58307 h 1349026"/>
                <a:gd name="connsiteX5" fmla="*/ 245413 w 1034570"/>
                <a:gd name="connsiteY5" fmla="*/ 0 h 1349026"/>
                <a:gd name="connsiteX0" fmla="*/ 245413 w 1035575"/>
                <a:gd name="connsiteY0" fmla="*/ 0 h 1349026"/>
                <a:gd name="connsiteX1" fmla="*/ 589577 w 1035575"/>
                <a:gd name="connsiteY1" fmla="*/ 779492 h 1349026"/>
                <a:gd name="connsiteX2" fmla="*/ 1015131 w 1035575"/>
                <a:gd name="connsiteY2" fmla="*/ 1282994 h 1349026"/>
                <a:gd name="connsiteX3" fmla="*/ 121191 w 1035575"/>
                <a:gd name="connsiteY3" fmla="*/ 933589 h 1349026"/>
                <a:gd name="connsiteX4" fmla="*/ 168553 w 1035575"/>
                <a:gd name="connsiteY4" fmla="*/ 58307 h 1349026"/>
                <a:gd name="connsiteX5" fmla="*/ 245413 w 1035575"/>
                <a:gd name="connsiteY5" fmla="*/ 0 h 1349026"/>
                <a:gd name="connsiteX0" fmla="*/ 245413 w 1035164"/>
                <a:gd name="connsiteY0" fmla="*/ 0 h 1349026"/>
                <a:gd name="connsiteX1" fmla="*/ 589577 w 1035164"/>
                <a:gd name="connsiteY1" fmla="*/ 779492 h 1349026"/>
                <a:gd name="connsiteX2" fmla="*/ 1015131 w 1035164"/>
                <a:gd name="connsiteY2" fmla="*/ 1282994 h 1349026"/>
                <a:gd name="connsiteX3" fmla="*/ 121191 w 1035164"/>
                <a:gd name="connsiteY3" fmla="*/ 933589 h 1349026"/>
                <a:gd name="connsiteX4" fmla="*/ 168553 w 1035164"/>
                <a:gd name="connsiteY4" fmla="*/ 58307 h 1349026"/>
                <a:gd name="connsiteX5" fmla="*/ 245413 w 1035164"/>
                <a:gd name="connsiteY5" fmla="*/ 0 h 1349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5164" h="1349026">
                  <a:moveTo>
                    <a:pt x="245413" y="0"/>
                  </a:moveTo>
                  <a:cubicBezTo>
                    <a:pt x="235097" y="145597"/>
                    <a:pt x="242298" y="658527"/>
                    <a:pt x="589577" y="779492"/>
                  </a:cubicBezTo>
                  <a:cubicBezTo>
                    <a:pt x="936856" y="900457"/>
                    <a:pt x="1094131" y="1246993"/>
                    <a:pt x="1015131" y="1282994"/>
                  </a:cubicBezTo>
                  <a:cubicBezTo>
                    <a:pt x="728408" y="1448534"/>
                    <a:pt x="328178" y="1292100"/>
                    <a:pt x="121191" y="933589"/>
                  </a:cubicBezTo>
                  <a:cubicBezTo>
                    <a:pt x="-59922" y="619892"/>
                    <a:pt x="-33072" y="255422"/>
                    <a:pt x="168553" y="58307"/>
                  </a:cubicBezTo>
                  <a:lnTo>
                    <a:pt x="245413" y="0"/>
                  </a:lnTo>
                  <a:close/>
                </a:path>
              </a:pathLst>
            </a:custGeom>
            <a:gradFill>
              <a:gsLst>
                <a:gs pos="50000">
                  <a:srgbClr val="FFFF00"/>
                </a:gs>
                <a:gs pos="100000">
                  <a:srgbClr val="FFC000"/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59BEE7B7-D764-43EA-B6AC-A68EE3868865}"/>
                </a:ext>
              </a:extLst>
            </p:cNvPr>
            <p:cNvSpPr/>
            <p:nvPr/>
          </p:nvSpPr>
          <p:spPr>
            <a:xfrm>
              <a:off x="3233978" y="2050010"/>
              <a:ext cx="207022" cy="766215"/>
            </a:xfrm>
            <a:custGeom>
              <a:avLst/>
              <a:gdLst>
                <a:gd name="connsiteX0" fmla="*/ 131266 w 350809"/>
                <a:gd name="connsiteY0" fmla="*/ 531 h 1298389"/>
                <a:gd name="connsiteX1" fmla="*/ 184841 w 350809"/>
                <a:gd name="connsiteY1" fmla="*/ 8531 h 1298389"/>
                <a:gd name="connsiteX2" fmla="*/ 327072 w 350809"/>
                <a:gd name="connsiteY2" fmla="*/ 753766 h 1298389"/>
                <a:gd name="connsiteX3" fmla="*/ 68166 w 350809"/>
                <a:gd name="connsiteY3" fmla="*/ 1280622 h 1298389"/>
                <a:gd name="connsiteX4" fmla="*/ 43617 w 350809"/>
                <a:gd name="connsiteY4" fmla="*/ 1288652 h 1298389"/>
                <a:gd name="connsiteX5" fmla="*/ 41118 w 350809"/>
                <a:gd name="connsiteY5" fmla="*/ 1290388 h 1298389"/>
                <a:gd name="connsiteX6" fmla="*/ 35951 w 350809"/>
                <a:gd name="connsiteY6" fmla="*/ 1291159 h 1298389"/>
                <a:gd name="connsiteX7" fmla="*/ 13848 w 350809"/>
                <a:gd name="connsiteY7" fmla="*/ 1298389 h 1298389"/>
                <a:gd name="connsiteX8" fmla="*/ 692 w 350809"/>
                <a:gd name="connsiteY8" fmla="*/ 1296424 h 1298389"/>
                <a:gd name="connsiteX9" fmla="*/ 0 w 350809"/>
                <a:gd name="connsiteY9" fmla="*/ 1296527 h 1298389"/>
                <a:gd name="connsiteX10" fmla="*/ 0 w 350809"/>
                <a:gd name="connsiteY10" fmla="*/ 86541 h 1298389"/>
                <a:gd name="connsiteX11" fmla="*/ 87 w 350809"/>
                <a:gd name="connsiteY11" fmla="*/ 86647 h 1298389"/>
                <a:gd name="connsiteX12" fmla="*/ 36610 w 350809"/>
                <a:gd name="connsiteY12" fmla="*/ 47234 h 1298389"/>
                <a:gd name="connsiteX13" fmla="*/ 131266 w 350809"/>
                <a:gd name="connsiteY13" fmla="*/ 531 h 1298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50809" h="1298389">
                  <a:moveTo>
                    <a:pt x="131266" y="531"/>
                  </a:moveTo>
                  <a:cubicBezTo>
                    <a:pt x="149330" y="-1216"/>
                    <a:pt x="167270" y="1330"/>
                    <a:pt x="184841" y="8531"/>
                  </a:cubicBezTo>
                  <a:cubicBezTo>
                    <a:pt x="325406" y="66137"/>
                    <a:pt x="389085" y="399791"/>
                    <a:pt x="327072" y="753766"/>
                  </a:cubicBezTo>
                  <a:cubicBezTo>
                    <a:pt x="280563" y="1019247"/>
                    <a:pt x="176560" y="1220761"/>
                    <a:pt x="68166" y="1280622"/>
                  </a:cubicBezTo>
                  <a:lnTo>
                    <a:pt x="43617" y="1288652"/>
                  </a:lnTo>
                  <a:lnTo>
                    <a:pt x="41118" y="1290388"/>
                  </a:lnTo>
                  <a:lnTo>
                    <a:pt x="35951" y="1291159"/>
                  </a:lnTo>
                  <a:lnTo>
                    <a:pt x="13848" y="1298389"/>
                  </a:lnTo>
                  <a:lnTo>
                    <a:pt x="692" y="1296424"/>
                  </a:lnTo>
                  <a:lnTo>
                    <a:pt x="0" y="1296527"/>
                  </a:lnTo>
                  <a:lnTo>
                    <a:pt x="0" y="86541"/>
                  </a:lnTo>
                  <a:lnTo>
                    <a:pt x="87" y="86647"/>
                  </a:lnTo>
                  <a:lnTo>
                    <a:pt x="36610" y="47234"/>
                  </a:lnTo>
                  <a:cubicBezTo>
                    <a:pt x="67663" y="19800"/>
                    <a:pt x="99654" y="3589"/>
                    <a:pt x="131266" y="531"/>
                  </a:cubicBezTo>
                  <a:close/>
                </a:path>
              </a:pathLst>
            </a:custGeom>
            <a:gradFill>
              <a:gsLst>
                <a:gs pos="50000">
                  <a:srgbClr val="FFFF00"/>
                </a:gs>
                <a:gs pos="100000">
                  <a:srgbClr val="FFC000"/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1CC83152-4C6F-4D68-A03A-16926E3A5028}"/>
                </a:ext>
              </a:extLst>
            </p:cNvPr>
            <p:cNvSpPr/>
            <p:nvPr/>
          </p:nvSpPr>
          <p:spPr>
            <a:xfrm>
              <a:off x="3027777" y="2050010"/>
              <a:ext cx="206201" cy="766214"/>
            </a:xfrm>
            <a:custGeom>
              <a:avLst/>
              <a:gdLst>
                <a:gd name="connsiteX0" fmla="*/ 219543 w 349419"/>
                <a:gd name="connsiteY0" fmla="*/ 530 h 1298387"/>
                <a:gd name="connsiteX1" fmla="*/ 327447 w 349419"/>
                <a:gd name="connsiteY1" fmla="*/ 59672 h 1298387"/>
                <a:gd name="connsiteX2" fmla="*/ 349419 w 349419"/>
                <a:gd name="connsiteY2" fmla="*/ 86541 h 1298387"/>
                <a:gd name="connsiteX3" fmla="*/ 349419 w 349419"/>
                <a:gd name="connsiteY3" fmla="*/ 1296527 h 1298387"/>
                <a:gd name="connsiteX4" fmla="*/ 336961 w 349419"/>
                <a:gd name="connsiteY4" fmla="*/ 1298387 h 1298387"/>
                <a:gd name="connsiteX5" fmla="*/ 314872 w 349419"/>
                <a:gd name="connsiteY5" fmla="*/ 1291163 h 1298387"/>
                <a:gd name="connsiteX6" fmla="*/ 309693 w 349419"/>
                <a:gd name="connsiteY6" fmla="*/ 1290389 h 1298387"/>
                <a:gd name="connsiteX7" fmla="*/ 307187 w 349419"/>
                <a:gd name="connsiteY7" fmla="*/ 1288649 h 1298387"/>
                <a:gd name="connsiteX8" fmla="*/ 282644 w 349419"/>
                <a:gd name="connsiteY8" fmla="*/ 1280621 h 1298387"/>
                <a:gd name="connsiteX9" fmla="*/ 23738 w 349419"/>
                <a:gd name="connsiteY9" fmla="*/ 753765 h 1298387"/>
                <a:gd name="connsiteX10" fmla="*/ 165969 w 349419"/>
                <a:gd name="connsiteY10" fmla="*/ 8530 h 1298387"/>
                <a:gd name="connsiteX11" fmla="*/ 219543 w 349419"/>
                <a:gd name="connsiteY11" fmla="*/ 530 h 1298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9419" h="1298387">
                  <a:moveTo>
                    <a:pt x="219543" y="530"/>
                  </a:moveTo>
                  <a:cubicBezTo>
                    <a:pt x="255671" y="4025"/>
                    <a:pt x="292295" y="24698"/>
                    <a:pt x="327447" y="59672"/>
                  </a:cubicBezTo>
                  <a:lnTo>
                    <a:pt x="349419" y="86541"/>
                  </a:lnTo>
                  <a:lnTo>
                    <a:pt x="349419" y="1296527"/>
                  </a:lnTo>
                  <a:lnTo>
                    <a:pt x="336961" y="1298387"/>
                  </a:lnTo>
                  <a:lnTo>
                    <a:pt x="314872" y="1291163"/>
                  </a:lnTo>
                  <a:lnTo>
                    <a:pt x="309693" y="1290389"/>
                  </a:lnTo>
                  <a:lnTo>
                    <a:pt x="307187" y="1288649"/>
                  </a:lnTo>
                  <a:lnTo>
                    <a:pt x="282644" y="1280621"/>
                  </a:lnTo>
                  <a:cubicBezTo>
                    <a:pt x="174249" y="1220760"/>
                    <a:pt x="70247" y="1019247"/>
                    <a:pt x="23738" y="753765"/>
                  </a:cubicBezTo>
                  <a:cubicBezTo>
                    <a:pt x="-38275" y="399790"/>
                    <a:pt x="25404" y="66137"/>
                    <a:pt x="165969" y="8530"/>
                  </a:cubicBezTo>
                  <a:cubicBezTo>
                    <a:pt x="183539" y="1329"/>
                    <a:pt x="201479" y="-1217"/>
                    <a:pt x="219543" y="530"/>
                  </a:cubicBezTo>
                  <a:close/>
                </a:path>
              </a:pathLst>
            </a:custGeom>
            <a:gradFill>
              <a:gsLst>
                <a:gs pos="50000">
                  <a:srgbClr val="FFFF00"/>
                </a:gs>
                <a:gs pos="100000">
                  <a:srgbClr val="FFC000"/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楕円 47">
              <a:extLst>
                <a:ext uri="{FF2B5EF4-FFF2-40B4-BE49-F238E27FC236}">
                  <a16:creationId xmlns:a16="http://schemas.microsoft.com/office/drawing/2014/main" id="{E1C54355-680F-488A-8B9B-766835D7694B}"/>
                </a:ext>
              </a:extLst>
            </p:cNvPr>
            <p:cNvSpPr/>
            <p:nvPr/>
          </p:nvSpPr>
          <p:spPr>
            <a:xfrm rot="531641" flipH="1">
              <a:off x="3351619" y="2445452"/>
              <a:ext cx="555464" cy="1448034"/>
            </a:xfrm>
            <a:custGeom>
              <a:avLst/>
              <a:gdLst>
                <a:gd name="connsiteX0" fmla="*/ 0 w 357706"/>
                <a:gd name="connsiteY0" fmla="*/ 963613 h 1927225"/>
                <a:gd name="connsiteX1" fmla="*/ 178853 w 357706"/>
                <a:gd name="connsiteY1" fmla="*/ 0 h 1927225"/>
                <a:gd name="connsiteX2" fmla="*/ 357706 w 357706"/>
                <a:gd name="connsiteY2" fmla="*/ 963613 h 1927225"/>
                <a:gd name="connsiteX3" fmla="*/ 178853 w 357706"/>
                <a:gd name="connsiteY3" fmla="*/ 1927226 h 1927225"/>
                <a:gd name="connsiteX4" fmla="*/ 0 w 357706"/>
                <a:gd name="connsiteY4" fmla="*/ 963613 h 1927225"/>
                <a:gd name="connsiteX0" fmla="*/ 105686 w 463392"/>
                <a:gd name="connsiteY0" fmla="*/ 1020763 h 1984376"/>
                <a:gd name="connsiteX1" fmla="*/ 36889 w 463392"/>
                <a:gd name="connsiteY1" fmla="*/ 0 h 1984376"/>
                <a:gd name="connsiteX2" fmla="*/ 463392 w 463392"/>
                <a:gd name="connsiteY2" fmla="*/ 1020763 h 1984376"/>
                <a:gd name="connsiteX3" fmla="*/ 284539 w 463392"/>
                <a:gd name="connsiteY3" fmla="*/ 1984376 h 1984376"/>
                <a:gd name="connsiteX4" fmla="*/ 105686 w 463392"/>
                <a:gd name="connsiteY4" fmla="*/ 1020763 h 1984376"/>
                <a:gd name="connsiteX0" fmla="*/ 68797 w 426503"/>
                <a:gd name="connsiteY0" fmla="*/ 1020763 h 1984376"/>
                <a:gd name="connsiteX1" fmla="*/ 0 w 426503"/>
                <a:gd name="connsiteY1" fmla="*/ 0 h 1984376"/>
                <a:gd name="connsiteX2" fmla="*/ 426503 w 426503"/>
                <a:gd name="connsiteY2" fmla="*/ 1020763 h 1984376"/>
                <a:gd name="connsiteX3" fmla="*/ 247650 w 426503"/>
                <a:gd name="connsiteY3" fmla="*/ 1984376 h 1984376"/>
                <a:gd name="connsiteX4" fmla="*/ 68797 w 426503"/>
                <a:gd name="connsiteY4" fmla="*/ 1020763 h 1984376"/>
                <a:gd name="connsiteX0" fmla="*/ 68797 w 426503"/>
                <a:gd name="connsiteY0" fmla="*/ 1020763 h 1984376"/>
                <a:gd name="connsiteX1" fmla="*/ 0 w 426503"/>
                <a:gd name="connsiteY1" fmla="*/ 0 h 1984376"/>
                <a:gd name="connsiteX2" fmla="*/ 426503 w 426503"/>
                <a:gd name="connsiteY2" fmla="*/ 1020763 h 1984376"/>
                <a:gd name="connsiteX3" fmla="*/ 247650 w 426503"/>
                <a:gd name="connsiteY3" fmla="*/ 1984376 h 1984376"/>
                <a:gd name="connsiteX4" fmla="*/ 68797 w 426503"/>
                <a:gd name="connsiteY4" fmla="*/ 1020763 h 1984376"/>
                <a:gd name="connsiteX0" fmla="*/ 68797 w 636568"/>
                <a:gd name="connsiteY0" fmla="*/ 1020763 h 2009776"/>
                <a:gd name="connsiteX1" fmla="*/ 0 w 636568"/>
                <a:gd name="connsiteY1" fmla="*/ 0 h 2009776"/>
                <a:gd name="connsiteX2" fmla="*/ 426503 w 636568"/>
                <a:gd name="connsiteY2" fmla="*/ 1020763 h 2009776"/>
                <a:gd name="connsiteX3" fmla="*/ 615950 w 636568"/>
                <a:gd name="connsiteY3" fmla="*/ 2009776 h 2009776"/>
                <a:gd name="connsiteX4" fmla="*/ 68797 w 636568"/>
                <a:gd name="connsiteY4" fmla="*/ 1020763 h 2009776"/>
                <a:gd name="connsiteX0" fmla="*/ 68797 w 711454"/>
                <a:gd name="connsiteY0" fmla="*/ 1020763 h 2020569"/>
                <a:gd name="connsiteX1" fmla="*/ 0 w 711454"/>
                <a:gd name="connsiteY1" fmla="*/ 0 h 2020569"/>
                <a:gd name="connsiteX2" fmla="*/ 426503 w 711454"/>
                <a:gd name="connsiteY2" fmla="*/ 1020763 h 2020569"/>
                <a:gd name="connsiteX3" fmla="*/ 615950 w 711454"/>
                <a:gd name="connsiteY3" fmla="*/ 2009776 h 2020569"/>
                <a:gd name="connsiteX4" fmla="*/ 68797 w 711454"/>
                <a:gd name="connsiteY4" fmla="*/ 1020763 h 2020569"/>
                <a:gd name="connsiteX0" fmla="*/ 68797 w 717322"/>
                <a:gd name="connsiteY0" fmla="*/ 1020763 h 2020171"/>
                <a:gd name="connsiteX1" fmla="*/ 0 w 717322"/>
                <a:gd name="connsiteY1" fmla="*/ 0 h 2020171"/>
                <a:gd name="connsiteX2" fmla="*/ 426503 w 717322"/>
                <a:gd name="connsiteY2" fmla="*/ 1020763 h 2020171"/>
                <a:gd name="connsiteX3" fmla="*/ 615950 w 717322"/>
                <a:gd name="connsiteY3" fmla="*/ 2009776 h 2020171"/>
                <a:gd name="connsiteX4" fmla="*/ 68797 w 717322"/>
                <a:gd name="connsiteY4" fmla="*/ 1020763 h 2020171"/>
                <a:gd name="connsiteX0" fmla="*/ 68797 w 660398"/>
                <a:gd name="connsiteY0" fmla="*/ 1020763 h 2009776"/>
                <a:gd name="connsiteX1" fmla="*/ 0 w 660398"/>
                <a:gd name="connsiteY1" fmla="*/ 0 h 2009776"/>
                <a:gd name="connsiteX2" fmla="*/ 426503 w 660398"/>
                <a:gd name="connsiteY2" fmla="*/ 1020763 h 2009776"/>
                <a:gd name="connsiteX3" fmla="*/ 615950 w 660398"/>
                <a:gd name="connsiteY3" fmla="*/ 2009776 h 2009776"/>
                <a:gd name="connsiteX4" fmla="*/ 68797 w 660398"/>
                <a:gd name="connsiteY4" fmla="*/ 1020763 h 200977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81222 w 970884"/>
                <a:gd name="connsiteY0" fmla="*/ 1020763 h 1995507"/>
                <a:gd name="connsiteX1" fmla="*/ 12425 w 970884"/>
                <a:gd name="connsiteY1" fmla="*/ 0 h 1995507"/>
                <a:gd name="connsiteX2" fmla="*/ 438928 w 970884"/>
                <a:gd name="connsiteY2" fmla="*/ 1020763 h 1995507"/>
                <a:gd name="connsiteX3" fmla="*/ 941287 w 970884"/>
                <a:gd name="connsiteY3" fmla="*/ 1995507 h 1995507"/>
                <a:gd name="connsiteX4" fmla="*/ 81222 w 970884"/>
                <a:gd name="connsiteY4" fmla="*/ 1020763 h 1995507"/>
                <a:gd name="connsiteX0" fmla="*/ 81222 w 970885"/>
                <a:gd name="connsiteY0" fmla="*/ 1020763 h 1995507"/>
                <a:gd name="connsiteX1" fmla="*/ 12425 w 970885"/>
                <a:gd name="connsiteY1" fmla="*/ 0 h 1995507"/>
                <a:gd name="connsiteX2" fmla="*/ 438928 w 970885"/>
                <a:gd name="connsiteY2" fmla="*/ 1020763 h 1995507"/>
                <a:gd name="connsiteX3" fmla="*/ 941287 w 970885"/>
                <a:gd name="connsiteY3" fmla="*/ 1995507 h 1995507"/>
                <a:gd name="connsiteX4" fmla="*/ 81222 w 970885"/>
                <a:gd name="connsiteY4" fmla="*/ 1020763 h 1995507"/>
                <a:gd name="connsiteX0" fmla="*/ 81222 w 974651"/>
                <a:gd name="connsiteY0" fmla="*/ 1020763 h 1995507"/>
                <a:gd name="connsiteX1" fmla="*/ 12425 w 974651"/>
                <a:gd name="connsiteY1" fmla="*/ 0 h 1995507"/>
                <a:gd name="connsiteX2" fmla="*/ 509751 w 974651"/>
                <a:gd name="connsiteY2" fmla="*/ 1107869 h 1995507"/>
                <a:gd name="connsiteX3" fmla="*/ 941287 w 974651"/>
                <a:gd name="connsiteY3" fmla="*/ 1995507 h 1995507"/>
                <a:gd name="connsiteX4" fmla="*/ 81222 w 974651"/>
                <a:gd name="connsiteY4" fmla="*/ 1020763 h 1995507"/>
                <a:gd name="connsiteX0" fmla="*/ 81222 w 969505"/>
                <a:gd name="connsiteY0" fmla="*/ 1020763 h 1995507"/>
                <a:gd name="connsiteX1" fmla="*/ 12425 w 969505"/>
                <a:gd name="connsiteY1" fmla="*/ 0 h 1995507"/>
                <a:gd name="connsiteX2" fmla="*/ 509751 w 969505"/>
                <a:gd name="connsiteY2" fmla="*/ 1107869 h 1995507"/>
                <a:gd name="connsiteX3" fmla="*/ 941287 w 969505"/>
                <a:gd name="connsiteY3" fmla="*/ 1995507 h 1995507"/>
                <a:gd name="connsiteX4" fmla="*/ 81222 w 969505"/>
                <a:gd name="connsiteY4" fmla="*/ 1020763 h 1995507"/>
                <a:gd name="connsiteX0" fmla="*/ 68797 w 957080"/>
                <a:gd name="connsiteY0" fmla="*/ 1020763 h 1995507"/>
                <a:gd name="connsiteX1" fmla="*/ 0 w 957080"/>
                <a:gd name="connsiteY1" fmla="*/ 0 h 1995507"/>
                <a:gd name="connsiteX2" fmla="*/ 497326 w 957080"/>
                <a:gd name="connsiteY2" fmla="*/ 1107869 h 1995507"/>
                <a:gd name="connsiteX3" fmla="*/ 928862 w 957080"/>
                <a:gd name="connsiteY3" fmla="*/ 1995507 h 1995507"/>
                <a:gd name="connsiteX4" fmla="*/ 68797 w 957080"/>
                <a:gd name="connsiteY4" fmla="*/ 1020763 h 1995507"/>
                <a:gd name="connsiteX0" fmla="*/ 68797 w 959886"/>
                <a:gd name="connsiteY0" fmla="*/ 1020763 h 1995507"/>
                <a:gd name="connsiteX1" fmla="*/ 0 w 959886"/>
                <a:gd name="connsiteY1" fmla="*/ 0 h 1995507"/>
                <a:gd name="connsiteX2" fmla="*/ 497326 w 959886"/>
                <a:gd name="connsiteY2" fmla="*/ 1107869 h 1995507"/>
                <a:gd name="connsiteX3" fmla="*/ 928862 w 959886"/>
                <a:gd name="connsiteY3" fmla="*/ 1995507 h 1995507"/>
                <a:gd name="connsiteX4" fmla="*/ 68797 w 959886"/>
                <a:gd name="connsiteY4" fmla="*/ 1020763 h 1995507"/>
                <a:gd name="connsiteX0" fmla="*/ 68797 w 955865"/>
                <a:gd name="connsiteY0" fmla="*/ 1020763 h 1995507"/>
                <a:gd name="connsiteX1" fmla="*/ 0 w 955865"/>
                <a:gd name="connsiteY1" fmla="*/ 0 h 1995507"/>
                <a:gd name="connsiteX2" fmla="*/ 408797 w 955865"/>
                <a:gd name="connsiteY2" fmla="*/ 1068275 h 1995507"/>
                <a:gd name="connsiteX3" fmla="*/ 928862 w 955865"/>
                <a:gd name="connsiteY3" fmla="*/ 1995507 h 1995507"/>
                <a:gd name="connsiteX4" fmla="*/ 68797 w 955865"/>
                <a:gd name="connsiteY4" fmla="*/ 1020763 h 1995507"/>
                <a:gd name="connsiteX0" fmla="*/ 68797 w 958420"/>
                <a:gd name="connsiteY0" fmla="*/ 1020763 h 1995507"/>
                <a:gd name="connsiteX1" fmla="*/ 0 w 958420"/>
                <a:gd name="connsiteY1" fmla="*/ 0 h 1995507"/>
                <a:gd name="connsiteX2" fmla="*/ 408797 w 958420"/>
                <a:gd name="connsiteY2" fmla="*/ 1068275 h 1995507"/>
                <a:gd name="connsiteX3" fmla="*/ 928862 w 958420"/>
                <a:gd name="connsiteY3" fmla="*/ 1995507 h 1995507"/>
                <a:gd name="connsiteX4" fmla="*/ 68797 w 958420"/>
                <a:gd name="connsiteY4" fmla="*/ 1020763 h 1995507"/>
                <a:gd name="connsiteX0" fmla="*/ 68797 w 965020"/>
                <a:gd name="connsiteY0" fmla="*/ 1020763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68797 w 965020"/>
                <a:gd name="connsiteY4" fmla="*/ 1020763 h 1995507"/>
                <a:gd name="connsiteX0" fmla="*/ 68797 w 965020"/>
                <a:gd name="connsiteY0" fmla="*/ 1020763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68797 w 965020"/>
                <a:gd name="connsiteY4" fmla="*/ 1020763 h 1995507"/>
                <a:gd name="connsiteX0" fmla="*/ 121915 w 965020"/>
                <a:gd name="connsiteY0" fmla="*/ 1099950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121915 w 965020"/>
                <a:gd name="connsiteY4" fmla="*/ 1099950 h 1995507"/>
                <a:gd name="connsiteX0" fmla="*/ 121915 w 965020"/>
                <a:gd name="connsiteY0" fmla="*/ 1099950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121915 w 965020"/>
                <a:gd name="connsiteY4" fmla="*/ 1099950 h 1995507"/>
                <a:gd name="connsiteX0" fmla="*/ 121915 w 965020"/>
                <a:gd name="connsiteY0" fmla="*/ 1099950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121915 w 965020"/>
                <a:gd name="connsiteY4" fmla="*/ 1099950 h 1995507"/>
                <a:gd name="connsiteX0" fmla="*/ 121915 w 1129770"/>
                <a:gd name="connsiteY0" fmla="*/ 1099950 h 1987978"/>
                <a:gd name="connsiteX1" fmla="*/ 0 w 1129770"/>
                <a:gd name="connsiteY1" fmla="*/ 0 h 1987978"/>
                <a:gd name="connsiteX2" fmla="*/ 523884 w 1129770"/>
                <a:gd name="connsiteY2" fmla="*/ 1147462 h 1987978"/>
                <a:gd name="connsiteX3" fmla="*/ 1102301 w 1129770"/>
                <a:gd name="connsiteY3" fmla="*/ 1987978 h 1987978"/>
                <a:gd name="connsiteX4" fmla="*/ 121915 w 1129770"/>
                <a:gd name="connsiteY4" fmla="*/ 1099950 h 1987978"/>
                <a:gd name="connsiteX0" fmla="*/ 121915 w 1129772"/>
                <a:gd name="connsiteY0" fmla="*/ 1099950 h 1987978"/>
                <a:gd name="connsiteX1" fmla="*/ 0 w 1129772"/>
                <a:gd name="connsiteY1" fmla="*/ 0 h 1987978"/>
                <a:gd name="connsiteX2" fmla="*/ 523884 w 1129772"/>
                <a:gd name="connsiteY2" fmla="*/ 1147462 h 1987978"/>
                <a:gd name="connsiteX3" fmla="*/ 1102301 w 1129772"/>
                <a:gd name="connsiteY3" fmla="*/ 1987978 h 1987978"/>
                <a:gd name="connsiteX4" fmla="*/ 121915 w 1129772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23884 w 1102301"/>
                <a:gd name="connsiteY2" fmla="*/ 114746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23884 w 1102301"/>
                <a:gd name="connsiteY2" fmla="*/ 114746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54492 w 1102301"/>
                <a:gd name="connsiteY2" fmla="*/ 108723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54492 w 1102301"/>
                <a:gd name="connsiteY2" fmla="*/ 108723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738133 w 1214526"/>
                <a:gd name="connsiteY2" fmla="*/ 963043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738133 w 1214526"/>
                <a:gd name="connsiteY2" fmla="*/ 963043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163514"/>
                <a:gd name="connsiteY0" fmla="*/ 1032190 h 1960525"/>
                <a:gd name="connsiteX1" fmla="*/ 0 w 1163514"/>
                <a:gd name="connsiteY1" fmla="*/ 0 h 1960525"/>
                <a:gd name="connsiteX2" fmla="*/ 738133 w 1163514"/>
                <a:gd name="connsiteY2" fmla="*/ 963043 h 1960525"/>
                <a:gd name="connsiteX3" fmla="*/ 1163514 w 1163514"/>
                <a:gd name="connsiteY3" fmla="*/ 1960525 h 1960525"/>
                <a:gd name="connsiteX4" fmla="*/ 234140 w 1163514"/>
                <a:gd name="connsiteY4" fmla="*/ 1032190 h 1960525"/>
                <a:gd name="connsiteX0" fmla="*/ 234140 w 1163514"/>
                <a:gd name="connsiteY0" fmla="*/ 1032190 h 1960525"/>
                <a:gd name="connsiteX1" fmla="*/ 0 w 1163514"/>
                <a:gd name="connsiteY1" fmla="*/ 0 h 1960525"/>
                <a:gd name="connsiteX2" fmla="*/ 738133 w 1163514"/>
                <a:gd name="connsiteY2" fmla="*/ 963043 h 1960525"/>
                <a:gd name="connsiteX3" fmla="*/ 1163514 w 1163514"/>
                <a:gd name="connsiteY3" fmla="*/ 1960525 h 1960525"/>
                <a:gd name="connsiteX4" fmla="*/ 234140 w 1163514"/>
                <a:gd name="connsiteY4" fmla="*/ 1032190 h 1960525"/>
                <a:gd name="connsiteX0" fmla="*/ 234140 w 1210343"/>
                <a:gd name="connsiteY0" fmla="*/ 1032190 h 1960525"/>
                <a:gd name="connsiteX1" fmla="*/ 0 w 1210343"/>
                <a:gd name="connsiteY1" fmla="*/ 0 h 1960525"/>
                <a:gd name="connsiteX2" fmla="*/ 738133 w 1210343"/>
                <a:gd name="connsiteY2" fmla="*/ 963043 h 1960525"/>
                <a:gd name="connsiteX3" fmla="*/ 1163514 w 1210343"/>
                <a:gd name="connsiteY3" fmla="*/ 1960525 h 1960525"/>
                <a:gd name="connsiteX4" fmla="*/ 234140 w 1210343"/>
                <a:gd name="connsiteY4" fmla="*/ 1032190 h 1960525"/>
                <a:gd name="connsiteX0" fmla="*/ 234140 w 1201902"/>
                <a:gd name="connsiteY0" fmla="*/ 1032190 h 1960525"/>
                <a:gd name="connsiteX1" fmla="*/ 0 w 1201902"/>
                <a:gd name="connsiteY1" fmla="*/ 0 h 1960525"/>
                <a:gd name="connsiteX2" fmla="*/ 738133 w 1201902"/>
                <a:gd name="connsiteY2" fmla="*/ 963043 h 1960525"/>
                <a:gd name="connsiteX3" fmla="*/ 1163514 w 1201902"/>
                <a:gd name="connsiteY3" fmla="*/ 1960525 h 1960525"/>
                <a:gd name="connsiteX4" fmla="*/ 234140 w 1201902"/>
                <a:gd name="connsiteY4" fmla="*/ 1032190 h 1960525"/>
                <a:gd name="connsiteX0" fmla="*/ 234140 w 1201902"/>
                <a:gd name="connsiteY0" fmla="*/ 1032190 h 1960525"/>
                <a:gd name="connsiteX1" fmla="*/ 0 w 1201902"/>
                <a:gd name="connsiteY1" fmla="*/ 0 h 1960525"/>
                <a:gd name="connsiteX2" fmla="*/ 738133 w 1201902"/>
                <a:gd name="connsiteY2" fmla="*/ 963043 h 1960525"/>
                <a:gd name="connsiteX3" fmla="*/ 1163514 w 1201902"/>
                <a:gd name="connsiteY3" fmla="*/ 1960525 h 1960525"/>
                <a:gd name="connsiteX4" fmla="*/ 234140 w 1201902"/>
                <a:gd name="connsiteY4" fmla="*/ 1032190 h 196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1902" h="1960525">
                  <a:moveTo>
                    <a:pt x="234140" y="1032190"/>
                  </a:moveTo>
                  <a:cubicBezTo>
                    <a:pt x="213659" y="689314"/>
                    <a:pt x="211467" y="329331"/>
                    <a:pt x="0" y="0"/>
                  </a:cubicBezTo>
                  <a:cubicBezTo>
                    <a:pt x="487323" y="295227"/>
                    <a:pt x="676844" y="604043"/>
                    <a:pt x="738133" y="963043"/>
                  </a:cubicBezTo>
                  <a:cubicBezTo>
                    <a:pt x="799422" y="1322043"/>
                    <a:pt x="1350049" y="1463778"/>
                    <a:pt x="1163514" y="1960525"/>
                  </a:cubicBezTo>
                  <a:cubicBezTo>
                    <a:pt x="429641" y="1623989"/>
                    <a:pt x="254621" y="1375066"/>
                    <a:pt x="234140" y="1032190"/>
                  </a:cubicBezTo>
                  <a:close/>
                </a:path>
              </a:pathLst>
            </a:custGeom>
            <a:solidFill>
              <a:srgbClr val="0066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楕円 47">
              <a:extLst>
                <a:ext uri="{FF2B5EF4-FFF2-40B4-BE49-F238E27FC236}">
                  <a16:creationId xmlns:a16="http://schemas.microsoft.com/office/drawing/2014/main" id="{4E8B4BBB-2F4A-4872-82BB-7448860812F8}"/>
                </a:ext>
              </a:extLst>
            </p:cNvPr>
            <p:cNvSpPr/>
            <p:nvPr/>
          </p:nvSpPr>
          <p:spPr>
            <a:xfrm>
              <a:off x="2641599" y="2528981"/>
              <a:ext cx="597930" cy="1461542"/>
            </a:xfrm>
            <a:custGeom>
              <a:avLst/>
              <a:gdLst>
                <a:gd name="connsiteX0" fmla="*/ 0 w 357706"/>
                <a:gd name="connsiteY0" fmla="*/ 963613 h 1927225"/>
                <a:gd name="connsiteX1" fmla="*/ 178853 w 357706"/>
                <a:gd name="connsiteY1" fmla="*/ 0 h 1927225"/>
                <a:gd name="connsiteX2" fmla="*/ 357706 w 357706"/>
                <a:gd name="connsiteY2" fmla="*/ 963613 h 1927225"/>
                <a:gd name="connsiteX3" fmla="*/ 178853 w 357706"/>
                <a:gd name="connsiteY3" fmla="*/ 1927226 h 1927225"/>
                <a:gd name="connsiteX4" fmla="*/ 0 w 357706"/>
                <a:gd name="connsiteY4" fmla="*/ 963613 h 1927225"/>
                <a:gd name="connsiteX0" fmla="*/ 105686 w 463392"/>
                <a:gd name="connsiteY0" fmla="*/ 1020763 h 1984376"/>
                <a:gd name="connsiteX1" fmla="*/ 36889 w 463392"/>
                <a:gd name="connsiteY1" fmla="*/ 0 h 1984376"/>
                <a:gd name="connsiteX2" fmla="*/ 463392 w 463392"/>
                <a:gd name="connsiteY2" fmla="*/ 1020763 h 1984376"/>
                <a:gd name="connsiteX3" fmla="*/ 284539 w 463392"/>
                <a:gd name="connsiteY3" fmla="*/ 1984376 h 1984376"/>
                <a:gd name="connsiteX4" fmla="*/ 105686 w 463392"/>
                <a:gd name="connsiteY4" fmla="*/ 1020763 h 1984376"/>
                <a:gd name="connsiteX0" fmla="*/ 68797 w 426503"/>
                <a:gd name="connsiteY0" fmla="*/ 1020763 h 1984376"/>
                <a:gd name="connsiteX1" fmla="*/ 0 w 426503"/>
                <a:gd name="connsiteY1" fmla="*/ 0 h 1984376"/>
                <a:gd name="connsiteX2" fmla="*/ 426503 w 426503"/>
                <a:gd name="connsiteY2" fmla="*/ 1020763 h 1984376"/>
                <a:gd name="connsiteX3" fmla="*/ 247650 w 426503"/>
                <a:gd name="connsiteY3" fmla="*/ 1984376 h 1984376"/>
                <a:gd name="connsiteX4" fmla="*/ 68797 w 426503"/>
                <a:gd name="connsiteY4" fmla="*/ 1020763 h 1984376"/>
                <a:gd name="connsiteX0" fmla="*/ 68797 w 426503"/>
                <a:gd name="connsiteY0" fmla="*/ 1020763 h 1984376"/>
                <a:gd name="connsiteX1" fmla="*/ 0 w 426503"/>
                <a:gd name="connsiteY1" fmla="*/ 0 h 1984376"/>
                <a:gd name="connsiteX2" fmla="*/ 426503 w 426503"/>
                <a:gd name="connsiteY2" fmla="*/ 1020763 h 1984376"/>
                <a:gd name="connsiteX3" fmla="*/ 247650 w 426503"/>
                <a:gd name="connsiteY3" fmla="*/ 1984376 h 1984376"/>
                <a:gd name="connsiteX4" fmla="*/ 68797 w 426503"/>
                <a:gd name="connsiteY4" fmla="*/ 1020763 h 1984376"/>
                <a:gd name="connsiteX0" fmla="*/ 68797 w 636568"/>
                <a:gd name="connsiteY0" fmla="*/ 1020763 h 2009776"/>
                <a:gd name="connsiteX1" fmla="*/ 0 w 636568"/>
                <a:gd name="connsiteY1" fmla="*/ 0 h 2009776"/>
                <a:gd name="connsiteX2" fmla="*/ 426503 w 636568"/>
                <a:gd name="connsiteY2" fmla="*/ 1020763 h 2009776"/>
                <a:gd name="connsiteX3" fmla="*/ 615950 w 636568"/>
                <a:gd name="connsiteY3" fmla="*/ 2009776 h 2009776"/>
                <a:gd name="connsiteX4" fmla="*/ 68797 w 636568"/>
                <a:gd name="connsiteY4" fmla="*/ 1020763 h 2009776"/>
                <a:gd name="connsiteX0" fmla="*/ 68797 w 711454"/>
                <a:gd name="connsiteY0" fmla="*/ 1020763 h 2020569"/>
                <a:gd name="connsiteX1" fmla="*/ 0 w 711454"/>
                <a:gd name="connsiteY1" fmla="*/ 0 h 2020569"/>
                <a:gd name="connsiteX2" fmla="*/ 426503 w 711454"/>
                <a:gd name="connsiteY2" fmla="*/ 1020763 h 2020569"/>
                <a:gd name="connsiteX3" fmla="*/ 615950 w 711454"/>
                <a:gd name="connsiteY3" fmla="*/ 2009776 h 2020569"/>
                <a:gd name="connsiteX4" fmla="*/ 68797 w 711454"/>
                <a:gd name="connsiteY4" fmla="*/ 1020763 h 2020569"/>
                <a:gd name="connsiteX0" fmla="*/ 68797 w 717322"/>
                <a:gd name="connsiteY0" fmla="*/ 1020763 h 2020171"/>
                <a:gd name="connsiteX1" fmla="*/ 0 w 717322"/>
                <a:gd name="connsiteY1" fmla="*/ 0 h 2020171"/>
                <a:gd name="connsiteX2" fmla="*/ 426503 w 717322"/>
                <a:gd name="connsiteY2" fmla="*/ 1020763 h 2020171"/>
                <a:gd name="connsiteX3" fmla="*/ 615950 w 717322"/>
                <a:gd name="connsiteY3" fmla="*/ 2009776 h 2020171"/>
                <a:gd name="connsiteX4" fmla="*/ 68797 w 717322"/>
                <a:gd name="connsiteY4" fmla="*/ 1020763 h 2020171"/>
                <a:gd name="connsiteX0" fmla="*/ 68797 w 660398"/>
                <a:gd name="connsiteY0" fmla="*/ 1020763 h 2009776"/>
                <a:gd name="connsiteX1" fmla="*/ 0 w 660398"/>
                <a:gd name="connsiteY1" fmla="*/ 0 h 2009776"/>
                <a:gd name="connsiteX2" fmla="*/ 426503 w 660398"/>
                <a:gd name="connsiteY2" fmla="*/ 1020763 h 2009776"/>
                <a:gd name="connsiteX3" fmla="*/ 615950 w 660398"/>
                <a:gd name="connsiteY3" fmla="*/ 2009776 h 2009776"/>
                <a:gd name="connsiteX4" fmla="*/ 68797 w 660398"/>
                <a:gd name="connsiteY4" fmla="*/ 1020763 h 200977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81222 w 970884"/>
                <a:gd name="connsiteY0" fmla="*/ 1020763 h 1995507"/>
                <a:gd name="connsiteX1" fmla="*/ 12425 w 970884"/>
                <a:gd name="connsiteY1" fmla="*/ 0 h 1995507"/>
                <a:gd name="connsiteX2" fmla="*/ 438928 w 970884"/>
                <a:gd name="connsiteY2" fmla="*/ 1020763 h 1995507"/>
                <a:gd name="connsiteX3" fmla="*/ 941287 w 970884"/>
                <a:gd name="connsiteY3" fmla="*/ 1995507 h 1995507"/>
                <a:gd name="connsiteX4" fmla="*/ 81222 w 970884"/>
                <a:gd name="connsiteY4" fmla="*/ 1020763 h 1995507"/>
                <a:gd name="connsiteX0" fmla="*/ 81222 w 970885"/>
                <a:gd name="connsiteY0" fmla="*/ 1020763 h 1995507"/>
                <a:gd name="connsiteX1" fmla="*/ 12425 w 970885"/>
                <a:gd name="connsiteY1" fmla="*/ 0 h 1995507"/>
                <a:gd name="connsiteX2" fmla="*/ 438928 w 970885"/>
                <a:gd name="connsiteY2" fmla="*/ 1020763 h 1995507"/>
                <a:gd name="connsiteX3" fmla="*/ 941287 w 970885"/>
                <a:gd name="connsiteY3" fmla="*/ 1995507 h 1995507"/>
                <a:gd name="connsiteX4" fmla="*/ 81222 w 970885"/>
                <a:gd name="connsiteY4" fmla="*/ 1020763 h 1995507"/>
                <a:gd name="connsiteX0" fmla="*/ 81222 w 974651"/>
                <a:gd name="connsiteY0" fmla="*/ 1020763 h 1995507"/>
                <a:gd name="connsiteX1" fmla="*/ 12425 w 974651"/>
                <a:gd name="connsiteY1" fmla="*/ 0 h 1995507"/>
                <a:gd name="connsiteX2" fmla="*/ 509751 w 974651"/>
                <a:gd name="connsiteY2" fmla="*/ 1107869 h 1995507"/>
                <a:gd name="connsiteX3" fmla="*/ 941287 w 974651"/>
                <a:gd name="connsiteY3" fmla="*/ 1995507 h 1995507"/>
                <a:gd name="connsiteX4" fmla="*/ 81222 w 974651"/>
                <a:gd name="connsiteY4" fmla="*/ 1020763 h 1995507"/>
                <a:gd name="connsiteX0" fmla="*/ 81222 w 969505"/>
                <a:gd name="connsiteY0" fmla="*/ 1020763 h 1995507"/>
                <a:gd name="connsiteX1" fmla="*/ 12425 w 969505"/>
                <a:gd name="connsiteY1" fmla="*/ 0 h 1995507"/>
                <a:gd name="connsiteX2" fmla="*/ 509751 w 969505"/>
                <a:gd name="connsiteY2" fmla="*/ 1107869 h 1995507"/>
                <a:gd name="connsiteX3" fmla="*/ 941287 w 969505"/>
                <a:gd name="connsiteY3" fmla="*/ 1995507 h 1995507"/>
                <a:gd name="connsiteX4" fmla="*/ 81222 w 969505"/>
                <a:gd name="connsiteY4" fmla="*/ 1020763 h 1995507"/>
                <a:gd name="connsiteX0" fmla="*/ 68797 w 957080"/>
                <a:gd name="connsiteY0" fmla="*/ 1020763 h 1995507"/>
                <a:gd name="connsiteX1" fmla="*/ 0 w 957080"/>
                <a:gd name="connsiteY1" fmla="*/ 0 h 1995507"/>
                <a:gd name="connsiteX2" fmla="*/ 497326 w 957080"/>
                <a:gd name="connsiteY2" fmla="*/ 1107869 h 1995507"/>
                <a:gd name="connsiteX3" fmla="*/ 928862 w 957080"/>
                <a:gd name="connsiteY3" fmla="*/ 1995507 h 1995507"/>
                <a:gd name="connsiteX4" fmla="*/ 68797 w 957080"/>
                <a:gd name="connsiteY4" fmla="*/ 1020763 h 1995507"/>
                <a:gd name="connsiteX0" fmla="*/ 68797 w 959886"/>
                <a:gd name="connsiteY0" fmla="*/ 1020763 h 1995507"/>
                <a:gd name="connsiteX1" fmla="*/ 0 w 959886"/>
                <a:gd name="connsiteY1" fmla="*/ 0 h 1995507"/>
                <a:gd name="connsiteX2" fmla="*/ 497326 w 959886"/>
                <a:gd name="connsiteY2" fmla="*/ 1107869 h 1995507"/>
                <a:gd name="connsiteX3" fmla="*/ 928862 w 959886"/>
                <a:gd name="connsiteY3" fmla="*/ 1995507 h 1995507"/>
                <a:gd name="connsiteX4" fmla="*/ 68797 w 959886"/>
                <a:gd name="connsiteY4" fmla="*/ 1020763 h 1995507"/>
                <a:gd name="connsiteX0" fmla="*/ 68797 w 955865"/>
                <a:gd name="connsiteY0" fmla="*/ 1020763 h 1995507"/>
                <a:gd name="connsiteX1" fmla="*/ 0 w 955865"/>
                <a:gd name="connsiteY1" fmla="*/ 0 h 1995507"/>
                <a:gd name="connsiteX2" fmla="*/ 408797 w 955865"/>
                <a:gd name="connsiteY2" fmla="*/ 1068275 h 1995507"/>
                <a:gd name="connsiteX3" fmla="*/ 928862 w 955865"/>
                <a:gd name="connsiteY3" fmla="*/ 1995507 h 1995507"/>
                <a:gd name="connsiteX4" fmla="*/ 68797 w 955865"/>
                <a:gd name="connsiteY4" fmla="*/ 1020763 h 1995507"/>
                <a:gd name="connsiteX0" fmla="*/ 68797 w 958420"/>
                <a:gd name="connsiteY0" fmla="*/ 1020763 h 1995507"/>
                <a:gd name="connsiteX1" fmla="*/ 0 w 958420"/>
                <a:gd name="connsiteY1" fmla="*/ 0 h 1995507"/>
                <a:gd name="connsiteX2" fmla="*/ 408797 w 958420"/>
                <a:gd name="connsiteY2" fmla="*/ 1068275 h 1995507"/>
                <a:gd name="connsiteX3" fmla="*/ 928862 w 958420"/>
                <a:gd name="connsiteY3" fmla="*/ 1995507 h 1995507"/>
                <a:gd name="connsiteX4" fmla="*/ 68797 w 958420"/>
                <a:gd name="connsiteY4" fmla="*/ 1020763 h 1995507"/>
                <a:gd name="connsiteX0" fmla="*/ 68797 w 965020"/>
                <a:gd name="connsiteY0" fmla="*/ 1020763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68797 w 965020"/>
                <a:gd name="connsiteY4" fmla="*/ 1020763 h 1995507"/>
                <a:gd name="connsiteX0" fmla="*/ 68797 w 965020"/>
                <a:gd name="connsiteY0" fmla="*/ 1020763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68797 w 965020"/>
                <a:gd name="connsiteY4" fmla="*/ 1020763 h 1995507"/>
                <a:gd name="connsiteX0" fmla="*/ 121915 w 965020"/>
                <a:gd name="connsiteY0" fmla="*/ 1099950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121915 w 965020"/>
                <a:gd name="connsiteY4" fmla="*/ 1099950 h 1995507"/>
                <a:gd name="connsiteX0" fmla="*/ 121915 w 965020"/>
                <a:gd name="connsiteY0" fmla="*/ 1099950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121915 w 965020"/>
                <a:gd name="connsiteY4" fmla="*/ 1099950 h 1995507"/>
                <a:gd name="connsiteX0" fmla="*/ 121915 w 965020"/>
                <a:gd name="connsiteY0" fmla="*/ 1099950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121915 w 965020"/>
                <a:gd name="connsiteY4" fmla="*/ 1099950 h 1995507"/>
                <a:gd name="connsiteX0" fmla="*/ 121915 w 1129770"/>
                <a:gd name="connsiteY0" fmla="*/ 1099950 h 1987978"/>
                <a:gd name="connsiteX1" fmla="*/ 0 w 1129770"/>
                <a:gd name="connsiteY1" fmla="*/ 0 h 1987978"/>
                <a:gd name="connsiteX2" fmla="*/ 523884 w 1129770"/>
                <a:gd name="connsiteY2" fmla="*/ 1147462 h 1987978"/>
                <a:gd name="connsiteX3" fmla="*/ 1102301 w 1129770"/>
                <a:gd name="connsiteY3" fmla="*/ 1987978 h 1987978"/>
                <a:gd name="connsiteX4" fmla="*/ 121915 w 1129770"/>
                <a:gd name="connsiteY4" fmla="*/ 1099950 h 1987978"/>
                <a:gd name="connsiteX0" fmla="*/ 121915 w 1129772"/>
                <a:gd name="connsiteY0" fmla="*/ 1099950 h 1987978"/>
                <a:gd name="connsiteX1" fmla="*/ 0 w 1129772"/>
                <a:gd name="connsiteY1" fmla="*/ 0 h 1987978"/>
                <a:gd name="connsiteX2" fmla="*/ 523884 w 1129772"/>
                <a:gd name="connsiteY2" fmla="*/ 1147462 h 1987978"/>
                <a:gd name="connsiteX3" fmla="*/ 1102301 w 1129772"/>
                <a:gd name="connsiteY3" fmla="*/ 1987978 h 1987978"/>
                <a:gd name="connsiteX4" fmla="*/ 121915 w 1129772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23884 w 1102301"/>
                <a:gd name="connsiteY2" fmla="*/ 114746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23884 w 1102301"/>
                <a:gd name="connsiteY2" fmla="*/ 114746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54492 w 1102301"/>
                <a:gd name="connsiteY2" fmla="*/ 108723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54492 w 1102301"/>
                <a:gd name="connsiteY2" fmla="*/ 108723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4526" h="1920218">
                  <a:moveTo>
                    <a:pt x="234140" y="1032190"/>
                  </a:moveTo>
                  <a:cubicBezTo>
                    <a:pt x="215361" y="704625"/>
                    <a:pt x="211467" y="329331"/>
                    <a:pt x="0" y="0"/>
                  </a:cubicBezTo>
                  <a:cubicBezTo>
                    <a:pt x="487323" y="295227"/>
                    <a:pt x="464296" y="699436"/>
                    <a:pt x="666717" y="1019472"/>
                  </a:cubicBezTo>
                  <a:cubicBezTo>
                    <a:pt x="869138" y="1339508"/>
                    <a:pt x="1156206" y="1423471"/>
                    <a:pt x="1214526" y="1920218"/>
                  </a:cubicBezTo>
                  <a:cubicBezTo>
                    <a:pt x="266405" y="1623989"/>
                    <a:pt x="252919" y="1359755"/>
                    <a:pt x="234140" y="1032190"/>
                  </a:cubicBezTo>
                  <a:close/>
                </a:path>
              </a:pathLst>
            </a:custGeom>
            <a:solidFill>
              <a:srgbClr val="0066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8202E6F1-758F-41A6-B551-0593F37AE3F5}"/>
                </a:ext>
              </a:extLst>
            </p:cNvPr>
            <p:cNvSpPr/>
            <p:nvPr/>
          </p:nvSpPr>
          <p:spPr>
            <a:xfrm rot="21109946" flipH="1">
              <a:off x="3486905" y="1960706"/>
              <a:ext cx="122831" cy="515636"/>
            </a:xfrm>
            <a:custGeom>
              <a:avLst/>
              <a:gdLst>
                <a:gd name="connsiteX0" fmla="*/ 122831 w 122831"/>
                <a:gd name="connsiteY0" fmla="*/ 0 h 515636"/>
                <a:gd name="connsiteX1" fmla="*/ 84362 w 122831"/>
                <a:gd name="connsiteY1" fmla="*/ 34408 h 515636"/>
                <a:gd name="connsiteX2" fmla="*/ 31510 w 122831"/>
                <a:gd name="connsiteY2" fmla="*/ 480362 h 515636"/>
                <a:gd name="connsiteX3" fmla="*/ 46078 w 122831"/>
                <a:gd name="connsiteY3" fmla="*/ 515636 h 515636"/>
                <a:gd name="connsiteX4" fmla="*/ 33519 w 122831"/>
                <a:gd name="connsiteY4" fmla="*/ 469540 h 515636"/>
                <a:gd name="connsiteX5" fmla="*/ 105954 w 122831"/>
                <a:gd name="connsiteY5" fmla="*/ 95460 h 515636"/>
                <a:gd name="connsiteX6" fmla="*/ 122659 w 122831"/>
                <a:gd name="connsiteY6" fmla="*/ 80518 h 515636"/>
                <a:gd name="connsiteX7" fmla="*/ 121622 w 122831"/>
                <a:gd name="connsiteY7" fmla="*/ 41505 h 515636"/>
                <a:gd name="connsiteX8" fmla="*/ 122831 w 122831"/>
                <a:gd name="connsiteY8" fmla="*/ 0 h 51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831" h="515636">
                  <a:moveTo>
                    <a:pt x="122831" y="0"/>
                  </a:moveTo>
                  <a:lnTo>
                    <a:pt x="84362" y="34408"/>
                  </a:lnTo>
                  <a:cubicBezTo>
                    <a:pt x="-3938" y="136190"/>
                    <a:pt x="-25265" y="313587"/>
                    <a:pt x="31510" y="480362"/>
                  </a:cubicBezTo>
                  <a:lnTo>
                    <a:pt x="46078" y="515636"/>
                  </a:lnTo>
                  <a:lnTo>
                    <a:pt x="33519" y="469540"/>
                  </a:lnTo>
                  <a:cubicBezTo>
                    <a:pt x="3787" y="325497"/>
                    <a:pt x="30268" y="182702"/>
                    <a:pt x="105954" y="95460"/>
                  </a:cubicBezTo>
                  <a:lnTo>
                    <a:pt x="122659" y="80518"/>
                  </a:lnTo>
                  <a:lnTo>
                    <a:pt x="121622" y="41505"/>
                  </a:lnTo>
                  <a:cubicBezTo>
                    <a:pt x="121678" y="24867"/>
                    <a:pt x="122186" y="10740"/>
                    <a:pt x="122831" y="0"/>
                  </a:cubicBez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rgbClr val="FFC000"/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2B7599FF-C43E-44B7-B4A9-168904FCAB59}"/>
                </a:ext>
              </a:extLst>
            </p:cNvPr>
            <p:cNvSpPr/>
            <p:nvPr/>
          </p:nvSpPr>
          <p:spPr>
            <a:xfrm rot="490054">
              <a:off x="2864271" y="1960705"/>
              <a:ext cx="122831" cy="515636"/>
            </a:xfrm>
            <a:custGeom>
              <a:avLst/>
              <a:gdLst>
                <a:gd name="connsiteX0" fmla="*/ 122831 w 122831"/>
                <a:gd name="connsiteY0" fmla="*/ 0 h 515636"/>
                <a:gd name="connsiteX1" fmla="*/ 121622 w 122831"/>
                <a:gd name="connsiteY1" fmla="*/ 41505 h 515636"/>
                <a:gd name="connsiteX2" fmla="*/ 122659 w 122831"/>
                <a:gd name="connsiteY2" fmla="*/ 80518 h 515636"/>
                <a:gd name="connsiteX3" fmla="*/ 105954 w 122831"/>
                <a:gd name="connsiteY3" fmla="*/ 95460 h 515636"/>
                <a:gd name="connsiteX4" fmla="*/ 33519 w 122831"/>
                <a:gd name="connsiteY4" fmla="*/ 469540 h 515636"/>
                <a:gd name="connsiteX5" fmla="*/ 46078 w 122831"/>
                <a:gd name="connsiteY5" fmla="*/ 515636 h 515636"/>
                <a:gd name="connsiteX6" fmla="*/ 31510 w 122831"/>
                <a:gd name="connsiteY6" fmla="*/ 480362 h 515636"/>
                <a:gd name="connsiteX7" fmla="*/ 84362 w 122831"/>
                <a:gd name="connsiteY7" fmla="*/ 34408 h 515636"/>
                <a:gd name="connsiteX8" fmla="*/ 122831 w 122831"/>
                <a:gd name="connsiteY8" fmla="*/ 0 h 51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831" h="515636">
                  <a:moveTo>
                    <a:pt x="122831" y="0"/>
                  </a:moveTo>
                  <a:cubicBezTo>
                    <a:pt x="122186" y="10740"/>
                    <a:pt x="121678" y="24867"/>
                    <a:pt x="121622" y="41505"/>
                  </a:cubicBezTo>
                  <a:lnTo>
                    <a:pt x="122659" y="80518"/>
                  </a:lnTo>
                  <a:lnTo>
                    <a:pt x="105954" y="95460"/>
                  </a:lnTo>
                  <a:cubicBezTo>
                    <a:pt x="30268" y="182702"/>
                    <a:pt x="3787" y="325497"/>
                    <a:pt x="33519" y="469540"/>
                  </a:cubicBezTo>
                  <a:lnTo>
                    <a:pt x="46078" y="515636"/>
                  </a:lnTo>
                  <a:lnTo>
                    <a:pt x="31510" y="480362"/>
                  </a:lnTo>
                  <a:cubicBezTo>
                    <a:pt x="-25265" y="313587"/>
                    <a:pt x="-3938" y="136190"/>
                    <a:pt x="84362" y="34408"/>
                  </a:cubicBezTo>
                  <a:lnTo>
                    <a:pt x="122831" y="0"/>
                  </a:ln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rgbClr val="FFC000"/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BCF2B3BE-44F9-4E51-83A3-F0D873411391}"/>
                </a:ext>
              </a:extLst>
            </p:cNvPr>
            <p:cNvSpPr/>
            <p:nvPr/>
          </p:nvSpPr>
          <p:spPr>
            <a:xfrm>
              <a:off x="3233978" y="2049873"/>
              <a:ext cx="207022" cy="319931"/>
            </a:xfrm>
            <a:custGeom>
              <a:avLst/>
              <a:gdLst>
                <a:gd name="connsiteX0" fmla="*/ 77464 w 207022"/>
                <a:gd name="connsiteY0" fmla="*/ 314 h 319931"/>
                <a:gd name="connsiteX1" fmla="*/ 109080 w 207022"/>
                <a:gd name="connsiteY1" fmla="*/ 5035 h 319931"/>
                <a:gd name="connsiteX2" fmla="*/ 207003 w 207022"/>
                <a:gd name="connsiteY2" fmla="*/ 292757 h 319931"/>
                <a:gd name="connsiteX3" fmla="*/ 204503 w 207022"/>
                <a:gd name="connsiteY3" fmla="*/ 319931 h 319931"/>
                <a:gd name="connsiteX4" fmla="*/ 195877 w 207022"/>
                <a:gd name="connsiteY4" fmla="*/ 216491 h 319931"/>
                <a:gd name="connsiteX5" fmla="*/ 109080 w 207022"/>
                <a:gd name="connsiteY5" fmla="*/ 62185 h 319931"/>
                <a:gd name="connsiteX6" fmla="*/ 77464 w 207022"/>
                <a:gd name="connsiteY6" fmla="*/ 57464 h 319931"/>
                <a:gd name="connsiteX7" fmla="*/ 21605 w 207022"/>
                <a:gd name="connsiteY7" fmla="*/ 85024 h 319931"/>
                <a:gd name="connsiteX8" fmla="*/ 51 w 207022"/>
                <a:gd name="connsiteY8" fmla="*/ 108283 h 319931"/>
                <a:gd name="connsiteX9" fmla="*/ 0 w 207022"/>
                <a:gd name="connsiteY9" fmla="*/ 108220 h 319931"/>
                <a:gd name="connsiteX10" fmla="*/ 0 w 207022"/>
                <a:gd name="connsiteY10" fmla="*/ 51070 h 319931"/>
                <a:gd name="connsiteX11" fmla="*/ 51 w 207022"/>
                <a:gd name="connsiteY11" fmla="*/ 51133 h 319931"/>
                <a:gd name="connsiteX12" fmla="*/ 21605 w 207022"/>
                <a:gd name="connsiteY12" fmla="*/ 27874 h 319931"/>
                <a:gd name="connsiteX13" fmla="*/ 77464 w 207022"/>
                <a:gd name="connsiteY13" fmla="*/ 314 h 319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7022" h="319931">
                  <a:moveTo>
                    <a:pt x="77464" y="314"/>
                  </a:moveTo>
                  <a:cubicBezTo>
                    <a:pt x="88124" y="-718"/>
                    <a:pt x="98711" y="785"/>
                    <a:pt x="109080" y="5035"/>
                  </a:cubicBezTo>
                  <a:cubicBezTo>
                    <a:pt x="171293" y="30531"/>
                    <a:pt x="207985" y="147660"/>
                    <a:pt x="207003" y="292757"/>
                  </a:cubicBezTo>
                  <a:lnTo>
                    <a:pt x="204503" y="319931"/>
                  </a:lnTo>
                  <a:lnTo>
                    <a:pt x="195877" y="216491"/>
                  </a:lnTo>
                  <a:cubicBezTo>
                    <a:pt x="180688" y="136906"/>
                    <a:pt x="150556" y="79182"/>
                    <a:pt x="109080" y="62185"/>
                  </a:cubicBezTo>
                  <a:cubicBezTo>
                    <a:pt x="98711" y="57935"/>
                    <a:pt x="88124" y="56433"/>
                    <a:pt x="77464" y="57464"/>
                  </a:cubicBezTo>
                  <a:cubicBezTo>
                    <a:pt x="58809" y="59268"/>
                    <a:pt x="39930" y="68835"/>
                    <a:pt x="21605" y="85024"/>
                  </a:cubicBezTo>
                  <a:lnTo>
                    <a:pt x="51" y="108283"/>
                  </a:lnTo>
                  <a:lnTo>
                    <a:pt x="0" y="108220"/>
                  </a:lnTo>
                  <a:lnTo>
                    <a:pt x="0" y="51070"/>
                  </a:lnTo>
                  <a:lnTo>
                    <a:pt x="51" y="51133"/>
                  </a:lnTo>
                  <a:lnTo>
                    <a:pt x="21605" y="27874"/>
                  </a:lnTo>
                  <a:cubicBezTo>
                    <a:pt x="39930" y="11685"/>
                    <a:pt x="58809" y="2118"/>
                    <a:pt x="77464" y="314"/>
                  </a:cubicBezTo>
                  <a:close/>
                </a:path>
              </a:pathLst>
            </a:custGeom>
            <a:gradFill flip="none" rotWithShape="1">
              <a:gsLst>
                <a:gs pos="70000">
                  <a:srgbClr val="FFC000"/>
                </a:gs>
                <a:gs pos="0">
                  <a:schemeClr val="bg1"/>
                </a:gs>
              </a:gsLst>
              <a:lin ang="54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30B1CFFA-0636-450A-A261-8358C9C50531}"/>
                </a:ext>
              </a:extLst>
            </p:cNvPr>
            <p:cNvSpPr/>
            <p:nvPr/>
          </p:nvSpPr>
          <p:spPr>
            <a:xfrm>
              <a:off x="3027777" y="2049873"/>
              <a:ext cx="206201" cy="319930"/>
            </a:xfrm>
            <a:custGeom>
              <a:avLst/>
              <a:gdLst>
                <a:gd name="connsiteX0" fmla="*/ 129558 w 206201"/>
                <a:gd name="connsiteY0" fmla="*/ 313 h 319930"/>
                <a:gd name="connsiteX1" fmla="*/ 193235 w 206201"/>
                <a:gd name="connsiteY1" fmla="*/ 35214 h 319930"/>
                <a:gd name="connsiteX2" fmla="*/ 206201 w 206201"/>
                <a:gd name="connsiteY2" fmla="*/ 51070 h 319930"/>
                <a:gd name="connsiteX3" fmla="*/ 206201 w 206201"/>
                <a:gd name="connsiteY3" fmla="*/ 108220 h 319930"/>
                <a:gd name="connsiteX4" fmla="*/ 193235 w 206201"/>
                <a:gd name="connsiteY4" fmla="*/ 92364 h 319930"/>
                <a:gd name="connsiteX5" fmla="*/ 129558 w 206201"/>
                <a:gd name="connsiteY5" fmla="*/ 57463 h 319930"/>
                <a:gd name="connsiteX6" fmla="*/ 97943 w 206201"/>
                <a:gd name="connsiteY6" fmla="*/ 62184 h 319930"/>
                <a:gd name="connsiteX7" fmla="*/ 11146 w 206201"/>
                <a:gd name="connsiteY7" fmla="*/ 216490 h 319930"/>
                <a:gd name="connsiteX8" fmla="*/ 2519 w 206201"/>
                <a:gd name="connsiteY8" fmla="*/ 319930 h 319930"/>
                <a:gd name="connsiteX9" fmla="*/ 20 w 206201"/>
                <a:gd name="connsiteY9" fmla="*/ 292757 h 319930"/>
                <a:gd name="connsiteX10" fmla="*/ 97943 w 206201"/>
                <a:gd name="connsiteY10" fmla="*/ 5034 h 319930"/>
                <a:gd name="connsiteX11" fmla="*/ 129558 w 206201"/>
                <a:gd name="connsiteY11" fmla="*/ 313 h 31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6201" h="319930">
                  <a:moveTo>
                    <a:pt x="129558" y="313"/>
                  </a:moveTo>
                  <a:cubicBezTo>
                    <a:pt x="150878" y="2376"/>
                    <a:pt x="172491" y="14575"/>
                    <a:pt x="193235" y="35214"/>
                  </a:cubicBezTo>
                  <a:lnTo>
                    <a:pt x="206201" y="51070"/>
                  </a:lnTo>
                  <a:lnTo>
                    <a:pt x="206201" y="108220"/>
                  </a:lnTo>
                  <a:lnTo>
                    <a:pt x="193235" y="92364"/>
                  </a:lnTo>
                  <a:cubicBezTo>
                    <a:pt x="172491" y="71725"/>
                    <a:pt x="150878" y="59526"/>
                    <a:pt x="129558" y="57463"/>
                  </a:cubicBezTo>
                  <a:cubicBezTo>
                    <a:pt x="118898" y="56432"/>
                    <a:pt x="108311" y="57935"/>
                    <a:pt x="97943" y="62184"/>
                  </a:cubicBezTo>
                  <a:cubicBezTo>
                    <a:pt x="56467" y="79182"/>
                    <a:pt x="26335" y="136905"/>
                    <a:pt x="11146" y="216490"/>
                  </a:cubicBezTo>
                  <a:lnTo>
                    <a:pt x="2519" y="319930"/>
                  </a:lnTo>
                  <a:lnTo>
                    <a:pt x="20" y="292757"/>
                  </a:lnTo>
                  <a:cubicBezTo>
                    <a:pt x="-962" y="147660"/>
                    <a:pt x="35729" y="30531"/>
                    <a:pt x="97943" y="5034"/>
                  </a:cubicBezTo>
                  <a:cubicBezTo>
                    <a:pt x="108311" y="785"/>
                    <a:pt x="118898" y="-718"/>
                    <a:pt x="129558" y="313"/>
                  </a:cubicBezTo>
                  <a:close/>
                </a:path>
              </a:pathLst>
            </a:custGeom>
            <a:gradFill flip="none" rotWithShape="1">
              <a:gsLst>
                <a:gs pos="70000">
                  <a:srgbClr val="FFC000"/>
                </a:gs>
                <a:gs pos="0">
                  <a:schemeClr val="bg1"/>
                </a:gs>
              </a:gsLst>
              <a:lin ang="54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F907BD54-9E98-4B4F-BD7E-742E16D1F3EB}"/>
              </a:ext>
            </a:extLst>
          </p:cNvPr>
          <p:cNvGrpSpPr/>
          <p:nvPr/>
        </p:nvGrpSpPr>
        <p:grpSpPr>
          <a:xfrm>
            <a:off x="7350279" y="1075699"/>
            <a:ext cx="1138085" cy="2496176"/>
            <a:chOff x="4334027" y="1956593"/>
            <a:chExt cx="1092563" cy="2396332"/>
          </a:xfrm>
        </p:grpSpPr>
        <p:sp>
          <p:nvSpPr>
            <p:cNvPr id="19" name="楕円 47">
              <a:extLst>
                <a:ext uri="{FF2B5EF4-FFF2-40B4-BE49-F238E27FC236}">
                  <a16:creationId xmlns:a16="http://schemas.microsoft.com/office/drawing/2014/main" id="{CDCCAA81-84D8-4329-8CE6-280B2F3E6948}"/>
                </a:ext>
              </a:extLst>
            </p:cNvPr>
            <p:cNvSpPr/>
            <p:nvPr/>
          </p:nvSpPr>
          <p:spPr>
            <a:xfrm rot="645553">
              <a:off x="4529636" y="2376413"/>
              <a:ext cx="466428" cy="1454816"/>
            </a:xfrm>
            <a:custGeom>
              <a:avLst/>
              <a:gdLst>
                <a:gd name="connsiteX0" fmla="*/ 0 w 357706"/>
                <a:gd name="connsiteY0" fmla="*/ 963613 h 1927225"/>
                <a:gd name="connsiteX1" fmla="*/ 178853 w 357706"/>
                <a:gd name="connsiteY1" fmla="*/ 0 h 1927225"/>
                <a:gd name="connsiteX2" fmla="*/ 357706 w 357706"/>
                <a:gd name="connsiteY2" fmla="*/ 963613 h 1927225"/>
                <a:gd name="connsiteX3" fmla="*/ 178853 w 357706"/>
                <a:gd name="connsiteY3" fmla="*/ 1927226 h 1927225"/>
                <a:gd name="connsiteX4" fmla="*/ 0 w 357706"/>
                <a:gd name="connsiteY4" fmla="*/ 963613 h 1927225"/>
                <a:gd name="connsiteX0" fmla="*/ 105686 w 463392"/>
                <a:gd name="connsiteY0" fmla="*/ 1020763 h 1984376"/>
                <a:gd name="connsiteX1" fmla="*/ 36889 w 463392"/>
                <a:gd name="connsiteY1" fmla="*/ 0 h 1984376"/>
                <a:gd name="connsiteX2" fmla="*/ 463392 w 463392"/>
                <a:gd name="connsiteY2" fmla="*/ 1020763 h 1984376"/>
                <a:gd name="connsiteX3" fmla="*/ 284539 w 463392"/>
                <a:gd name="connsiteY3" fmla="*/ 1984376 h 1984376"/>
                <a:gd name="connsiteX4" fmla="*/ 105686 w 463392"/>
                <a:gd name="connsiteY4" fmla="*/ 1020763 h 1984376"/>
                <a:gd name="connsiteX0" fmla="*/ 68797 w 426503"/>
                <a:gd name="connsiteY0" fmla="*/ 1020763 h 1984376"/>
                <a:gd name="connsiteX1" fmla="*/ 0 w 426503"/>
                <a:gd name="connsiteY1" fmla="*/ 0 h 1984376"/>
                <a:gd name="connsiteX2" fmla="*/ 426503 w 426503"/>
                <a:gd name="connsiteY2" fmla="*/ 1020763 h 1984376"/>
                <a:gd name="connsiteX3" fmla="*/ 247650 w 426503"/>
                <a:gd name="connsiteY3" fmla="*/ 1984376 h 1984376"/>
                <a:gd name="connsiteX4" fmla="*/ 68797 w 426503"/>
                <a:gd name="connsiteY4" fmla="*/ 1020763 h 1984376"/>
                <a:gd name="connsiteX0" fmla="*/ 68797 w 426503"/>
                <a:gd name="connsiteY0" fmla="*/ 1020763 h 1984376"/>
                <a:gd name="connsiteX1" fmla="*/ 0 w 426503"/>
                <a:gd name="connsiteY1" fmla="*/ 0 h 1984376"/>
                <a:gd name="connsiteX2" fmla="*/ 426503 w 426503"/>
                <a:gd name="connsiteY2" fmla="*/ 1020763 h 1984376"/>
                <a:gd name="connsiteX3" fmla="*/ 247650 w 426503"/>
                <a:gd name="connsiteY3" fmla="*/ 1984376 h 1984376"/>
                <a:gd name="connsiteX4" fmla="*/ 68797 w 426503"/>
                <a:gd name="connsiteY4" fmla="*/ 1020763 h 1984376"/>
                <a:gd name="connsiteX0" fmla="*/ 68797 w 636568"/>
                <a:gd name="connsiteY0" fmla="*/ 1020763 h 2009776"/>
                <a:gd name="connsiteX1" fmla="*/ 0 w 636568"/>
                <a:gd name="connsiteY1" fmla="*/ 0 h 2009776"/>
                <a:gd name="connsiteX2" fmla="*/ 426503 w 636568"/>
                <a:gd name="connsiteY2" fmla="*/ 1020763 h 2009776"/>
                <a:gd name="connsiteX3" fmla="*/ 615950 w 636568"/>
                <a:gd name="connsiteY3" fmla="*/ 2009776 h 2009776"/>
                <a:gd name="connsiteX4" fmla="*/ 68797 w 636568"/>
                <a:gd name="connsiteY4" fmla="*/ 1020763 h 2009776"/>
                <a:gd name="connsiteX0" fmla="*/ 68797 w 711454"/>
                <a:gd name="connsiteY0" fmla="*/ 1020763 h 2020569"/>
                <a:gd name="connsiteX1" fmla="*/ 0 w 711454"/>
                <a:gd name="connsiteY1" fmla="*/ 0 h 2020569"/>
                <a:gd name="connsiteX2" fmla="*/ 426503 w 711454"/>
                <a:gd name="connsiteY2" fmla="*/ 1020763 h 2020569"/>
                <a:gd name="connsiteX3" fmla="*/ 615950 w 711454"/>
                <a:gd name="connsiteY3" fmla="*/ 2009776 h 2020569"/>
                <a:gd name="connsiteX4" fmla="*/ 68797 w 711454"/>
                <a:gd name="connsiteY4" fmla="*/ 1020763 h 2020569"/>
                <a:gd name="connsiteX0" fmla="*/ 68797 w 717322"/>
                <a:gd name="connsiteY0" fmla="*/ 1020763 h 2020171"/>
                <a:gd name="connsiteX1" fmla="*/ 0 w 717322"/>
                <a:gd name="connsiteY1" fmla="*/ 0 h 2020171"/>
                <a:gd name="connsiteX2" fmla="*/ 426503 w 717322"/>
                <a:gd name="connsiteY2" fmla="*/ 1020763 h 2020171"/>
                <a:gd name="connsiteX3" fmla="*/ 615950 w 717322"/>
                <a:gd name="connsiteY3" fmla="*/ 2009776 h 2020171"/>
                <a:gd name="connsiteX4" fmla="*/ 68797 w 717322"/>
                <a:gd name="connsiteY4" fmla="*/ 1020763 h 2020171"/>
                <a:gd name="connsiteX0" fmla="*/ 68797 w 660398"/>
                <a:gd name="connsiteY0" fmla="*/ 1020763 h 2009776"/>
                <a:gd name="connsiteX1" fmla="*/ 0 w 660398"/>
                <a:gd name="connsiteY1" fmla="*/ 0 h 2009776"/>
                <a:gd name="connsiteX2" fmla="*/ 426503 w 660398"/>
                <a:gd name="connsiteY2" fmla="*/ 1020763 h 2009776"/>
                <a:gd name="connsiteX3" fmla="*/ 615950 w 660398"/>
                <a:gd name="connsiteY3" fmla="*/ 2009776 h 2009776"/>
                <a:gd name="connsiteX4" fmla="*/ 68797 w 660398"/>
                <a:gd name="connsiteY4" fmla="*/ 1020763 h 200977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81222 w 970884"/>
                <a:gd name="connsiteY0" fmla="*/ 1020763 h 1995507"/>
                <a:gd name="connsiteX1" fmla="*/ 12425 w 970884"/>
                <a:gd name="connsiteY1" fmla="*/ 0 h 1995507"/>
                <a:gd name="connsiteX2" fmla="*/ 438928 w 970884"/>
                <a:gd name="connsiteY2" fmla="*/ 1020763 h 1995507"/>
                <a:gd name="connsiteX3" fmla="*/ 941287 w 970884"/>
                <a:gd name="connsiteY3" fmla="*/ 1995507 h 1995507"/>
                <a:gd name="connsiteX4" fmla="*/ 81222 w 970884"/>
                <a:gd name="connsiteY4" fmla="*/ 1020763 h 1995507"/>
                <a:gd name="connsiteX0" fmla="*/ 81222 w 970885"/>
                <a:gd name="connsiteY0" fmla="*/ 1020763 h 1995507"/>
                <a:gd name="connsiteX1" fmla="*/ 12425 w 970885"/>
                <a:gd name="connsiteY1" fmla="*/ 0 h 1995507"/>
                <a:gd name="connsiteX2" fmla="*/ 438928 w 970885"/>
                <a:gd name="connsiteY2" fmla="*/ 1020763 h 1995507"/>
                <a:gd name="connsiteX3" fmla="*/ 941287 w 970885"/>
                <a:gd name="connsiteY3" fmla="*/ 1995507 h 1995507"/>
                <a:gd name="connsiteX4" fmla="*/ 81222 w 970885"/>
                <a:gd name="connsiteY4" fmla="*/ 1020763 h 1995507"/>
                <a:gd name="connsiteX0" fmla="*/ 81222 w 974651"/>
                <a:gd name="connsiteY0" fmla="*/ 1020763 h 1995507"/>
                <a:gd name="connsiteX1" fmla="*/ 12425 w 974651"/>
                <a:gd name="connsiteY1" fmla="*/ 0 h 1995507"/>
                <a:gd name="connsiteX2" fmla="*/ 509751 w 974651"/>
                <a:gd name="connsiteY2" fmla="*/ 1107869 h 1995507"/>
                <a:gd name="connsiteX3" fmla="*/ 941287 w 974651"/>
                <a:gd name="connsiteY3" fmla="*/ 1995507 h 1995507"/>
                <a:gd name="connsiteX4" fmla="*/ 81222 w 974651"/>
                <a:gd name="connsiteY4" fmla="*/ 1020763 h 1995507"/>
                <a:gd name="connsiteX0" fmla="*/ 81222 w 969505"/>
                <a:gd name="connsiteY0" fmla="*/ 1020763 h 1995507"/>
                <a:gd name="connsiteX1" fmla="*/ 12425 w 969505"/>
                <a:gd name="connsiteY1" fmla="*/ 0 h 1995507"/>
                <a:gd name="connsiteX2" fmla="*/ 509751 w 969505"/>
                <a:gd name="connsiteY2" fmla="*/ 1107869 h 1995507"/>
                <a:gd name="connsiteX3" fmla="*/ 941287 w 969505"/>
                <a:gd name="connsiteY3" fmla="*/ 1995507 h 1995507"/>
                <a:gd name="connsiteX4" fmla="*/ 81222 w 969505"/>
                <a:gd name="connsiteY4" fmla="*/ 1020763 h 1995507"/>
                <a:gd name="connsiteX0" fmla="*/ 68797 w 957080"/>
                <a:gd name="connsiteY0" fmla="*/ 1020763 h 1995507"/>
                <a:gd name="connsiteX1" fmla="*/ 0 w 957080"/>
                <a:gd name="connsiteY1" fmla="*/ 0 h 1995507"/>
                <a:gd name="connsiteX2" fmla="*/ 497326 w 957080"/>
                <a:gd name="connsiteY2" fmla="*/ 1107869 h 1995507"/>
                <a:gd name="connsiteX3" fmla="*/ 928862 w 957080"/>
                <a:gd name="connsiteY3" fmla="*/ 1995507 h 1995507"/>
                <a:gd name="connsiteX4" fmla="*/ 68797 w 957080"/>
                <a:gd name="connsiteY4" fmla="*/ 1020763 h 1995507"/>
                <a:gd name="connsiteX0" fmla="*/ 68797 w 959886"/>
                <a:gd name="connsiteY0" fmla="*/ 1020763 h 1995507"/>
                <a:gd name="connsiteX1" fmla="*/ 0 w 959886"/>
                <a:gd name="connsiteY1" fmla="*/ 0 h 1995507"/>
                <a:gd name="connsiteX2" fmla="*/ 497326 w 959886"/>
                <a:gd name="connsiteY2" fmla="*/ 1107869 h 1995507"/>
                <a:gd name="connsiteX3" fmla="*/ 928862 w 959886"/>
                <a:gd name="connsiteY3" fmla="*/ 1995507 h 1995507"/>
                <a:gd name="connsiteX4" fmla="*/ 68797 w 959886"/>
                <a:gd name="connsiteY4" fmla="*/ 1020763 h 1995507"/>
                <a:gd name="connsiteX0" fmla="*/ 68797 w 955865"/>
                <a:gd name="connsiteY0" fmla="*/ 1020763 h 1995507"/>
                <a:gd name="connsiteX1" fmla="*/ 0 w 955865"/>
                <a:gd name="connsiteY1" fmla="*/ 0 h 1995507"/>
                <a:gd name="connsiteX2" fmla="*/ 408797 w 955865"/>
                <a:gd name="connsiteY2" fmla="*/ 1068275 h 1995507"/>
                <a:gd name="connsiteX3" fmla="*/ 928862 w 955865"/>
                <a:gd name="connsiteY3" fmla="*/ 1995507 h 1995507"/>
                <a:gd name="connsiteX4" fmla="*/ 68797 w 955865"/>
                <a:gd name="connsiteY4" fmla="*/ 1020763 h 1995507"/>
                <a:gd name="connsiteX0" fmla="*/ 68797 w 958420"/>
                <a:gd name="connsiteY0" fmla="*/ 1020763 h 1995507"/>
                <a:gd name="connsiteX1" fmla="*/ 0 w 958420"/>
                <a:gd name="connsiteY1" fmla="*/ 0 h 1995507"/>
                <a:gd name="connsiteX2" fmla="*/ 408797 w 958420"/>
                <a:gd name="connsiteY2" fmla="*/ 1068275 h 1995507"/>
                <a:gd name="connsiteX3" fmla="*/ 928862 w 958420"/>
                <a:gd name="connsiteY3" fmla="*/ 1995507 h 1995507"/>
                <a:gd name="connsiteX4" fmla="*/ 68797 w 958420"/>
                <a:gd name="connsiteY4" fmla="*/ 1020763 h 1995507"/>
                <a:gd name="connsiteX0" fmla="*/ 68797 w 965020"/>
                <a:gd name="connsiteY0" fmla="*/ 1020763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68797 w 965020"/>
                <a:gd name="connsiteY4" fmla="*/ 1020763 h 1995507"/>
                <a:gd name="connsiteX0" fmla="*/ 68797 w 965020"/>
                <a:gd name="connsiteY0" fmla="*/ 1020763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68797 w 965020"/>
                <a:gd name="connsiteY4" fmla="*/ 1020763 h 1995507"/>
                <a:gd name="connsiteX0" fmla="*/ 121915 w 965020"/>
                <a:gd name="connsiteY0" fmla="*/ 1099950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121915 w 965020"/>
                <a:gd name="connsiteY4" fmla="*/ 1099950 h 1995507"/>
                <a:gd name="connsiteX0" fmla="*/ 121915 w 965020"/>
                <a:gd name="connsiteY0" fmla="*/ 1099950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121915 w 965020"/>
                <a:gd name="connsiteY4" fmla="*/ 1099950 h 1995507"/>
                <a:gd name="connsiteX0" fmla="*/ 121915 w 965020"/>
                <a:gd name="connsiteY0" fmla="*/ 1099950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121915 w 965020"/>
                <a:gd name="connsiteY4" fmla="*/ 1099950 h 1995507"/>
                <a:gd name="connsiteX0" fmla="*/ 121915 w 1129770"/>
                <a:gd name="connsiteY0" fmla="*/ 1099950 h 1987978"/>
                <a:gd name="connsiteX1" fmla="*/ 0 w 1129770"/>
                <a:gd name="connsiteY1" fmla="*/ 0 h 1987978"/>
                <a:gd name="connsiteX2" fmla="*/ 523884 w 1129770"/>
                <a:gd name="connsiteY2" fmla="*/ 1147462 h 1987978"/>
                <a:gd name="connsiteX3" fmla="*/ 1102301 w 1129770"/>
                <a:gd name="connsiteY3" fmla="*/ 1987978 h 1987978"/>
                <a:gd name="connsiteX4" fmla="*/ 121915 w 1129770"/>
                <a:gd name="connsiteY4" fmla="*/ 1099950 h 1987978"/>
                <a:gd name="connsiteX0" fmla="*/ 121915 w 1129772"/>
                <a:gd name="connsiteY0" fmla="*/ 1099950 h 1987978"/>
                <a:gd name="connsiteX1" fmla="*/ 0 w 1129772"/>
                <a:gd name="connsiteY1" fmla="*/ 0 h 1987978"/>
                <a:gd name="connsiteX2" fmla="*/ 523884 w 1129772"/>
                <a:gd name="connsiteY2" fmla="*/ 1147462 h 1987978"/>
                <a:gd name="connsiteX3" fmla="*/ 1102301 w 1129772"/>
                <a:gd name="connsiteY3" fmla="*/ 1987978 h 1987978"/>
                <a:gd name="connsiteX4" fmla="*/ 121915 w 1129772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23884 w 1102301"/>
                <a:gd name="connsiteY2" fmla="*/ 114746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23884 w 1102301"/>
                <a:gd name="connsiteY2" fmla="*/ 114746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54492 w 1102301"/>
                <a:gd name="connsiteY2" fmla="*/ 108723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54492 w 1102301"/>
                <a:gd name="connsiteY2" fmla="*/ 108723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738133 w 1214526"/>
                <a:gd name="connsiteY2" fmla="*/ 963043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738133 w 1214526"/>
                <a:gd name="connsiteY2" fmla="*/ 963043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163514"/>
                <a:gd name="connsiteY0" fmla="*/ 1032190 h 1960525"/>
                <a:gd name="connsiteX1" fmla="*/ 0 w 1163514"/>
                <a:gd name="connsiteY1" fmla="*/ 0 h 1960525"/>
                <a:gd name="connsiteX2" fmla="*/ 738133 w 1163514"/>
                <a:gd name="connsiteY2" fmla="*/ 963043 h 1960525"/>
                <a:gd name="connsiteX3" fmla="*/ 1163514 w 1163514"/>
                <a:gd name="connsiteY3" fmla="*/ 1960525 h 1960525"/>
                <a:gd name="connsiteX4" fmla="*/ 234140 w 1163514"/>
                <a:gd name="connsiteY4" fmla="*/ 1032190 h 1960525"/>
                <a:gd name="connsiteX0" fmla="*/ 234140 w 1163514"/>
                <a:gd name="connsiteY0" fmla="*/ 1032190 h 1960525"/>
                <a:gd name="connsiteX1" fmla="*/ 0 w 1163514"/>
                <a:gd name="connsiteY1" fmla="*/ 0 h 1960525"/>
                <a:gd name="connsiteX2" fmla="*/ 738133 w 1163514"/>
                <a:gd name="connsiteY2" fmla="*/ 963043 h 1960525"/>
                <a:gd name="connsiteX3" fmla="*/ 1163514 w 1163514"/>
                <a:gd name="connsiteY3" fmla="*/ 1960525 h 1960525"/>
                <a:gd name="connsiteX4" fmla="*/ 234140 w 1163514"/>
                <a:gd name="connsiteY4" fmla="*/ 1032190 h 1960525"/>
                <a:gd name="connsiteX0" fmla="*/ 234140 w 1210343"/>
                <a:gd name="connsiteY0" fmla="*/ 1032190 h 1960525"/>
                <a:gd name="connsiteX1" fmla="*/ 0 w 1210343"/>
                <a:gd name="connsiteY1" fmla="*/ 0 h 1960525"/>
                <a:gd name="connsiteX2" fmla="*/ 738133 w 1210343"/>
                <a:gd name="connsiteY2" fmla="*/ 963043 h 1960525"/>
                <a:gd name="connsiteX3" fmla="*/ 1163514 w 1210343"/>
                <a:gd name="connsiteY3" fmla="*/ 1960525 h 1960525"/>
                <a:gd name="connsiteX4" fmla="*/ 234140 w 1210343"/>
                <a:gd name="connsiteY4" fmla="*/ 1032190 h 1960525"/>
                <a:gd name="connsiteX0" fmla="*/ 234140 w 1201902"/>
                <a:gd name="connsiteY0" fmla="*/ 1032190 h 1960525"/>
                <a:gd name="connsiteX1" fmla="*/ 0 w 1201902"/>
                <a:gd name="connsiteY1" fmla="*/ 0 h 1960525"/>
                <a:gd name="connsiteX2" fmla="*/ 738133 w 1201902"/>
                <a:gd name="connsiteY2" fmla="*/ 963043 h 1960525"/>
                <a:gd name="connsiteX3" fmla="*/ 1163514 w 1201902"/>
                <a:gd name="connsiteY3" fmla="*/ 1960525 h 1960525"/>
                <a:gd name="connsiteX4" fmla="*/ 234140 w 1201902"/>
                <a:gd name="connsiteY4" fmla="*/ 1032190 h 1960525"/>
                <a:gd name="connsiteX0" fmla="*/ 234140 w 1201902"/>
                <a:gd name="connsiteY0" fmla="*/ 1032190 h 1960525"/>
                <a:gd name="connsiteX1" fmla="*/ 0 w 1201902"/>
                <a:gd name="connsiteY1" fmla="*/ 0 h 1960525"/>
                <a:gd name="connsiteX2" fmla="*/ 738133 w 1201902"/>
                <a:gd name="connsiteY2" fmla="*/ 963043 h 1960525"/>
                <a:gd name="connsiteX3" fmla="*/ 1163514 w 1201902"/>
                <a:gd name="connsiteY3" fmla="*/ 1960525 h 1960525"/>
                <a:gd name="connsiteX4" fmla="*/ 234140 w 1201902"/>
                <a:gd name="connsiteY4" fmla="*/ 1032190 h 1960525"/>
                <a:gd name="connsiteX0" fmla="*/ 234140 w 1210910"/>
                <a:gd name="connsiteY0" fmla="*/ 1032190 h 1960525"/>
                <a:gd name="connsiteX1" fmla="*/ 0 w 1210910"/>
                <a:gd name="connsiteY1" fmla="*/ 0 h 1960525"/>
                <a:gd name="connsiteX2" fmla="*/ 868661 w 1210910"/>
                <a:gd name="connsiteY2" fmla="*/ 886263 h 1960525"/>
                <a:gd name="connsiteX3" fmla="*/ 1163514 w 1210910"/>
                <a:gd name="connsiteY3" fmla="*/ 1960525 h 1960525"/>
                <a:gd name="connsiteX4" fmla="*/ 234140 w 1210910"/>
                <a:gd name="connsiteY4" fmla="*/ 1032190 h 1960525"/>
                <a:gd name="connsiteX0" fmla="*/ 171648 w 1160184"/>
                <a:gd name="connsiteY0" fmla="*/ 1240898 h 2169233"/>
                <a:gd name="connsiteX1" fmla="*/ 1 w 1160184"/>
                <a:gd name="connsiteY1" fmla="*/ -1 h 2169233"/>
                <a:gd name="connsiteX2" fmla="*/ 806169 w 1160184"/>
                <a:gd name="connsiteY2" fmla="*/ 1094971 h 2169233"/>
                <a:gd name="connsiteX3" fmla="*/ 1101022 w 1160184"/>
                <a:gd name="connsiteY3" fmla="*/ 2169233 h 2169233"/>
                <a:gd name="connsiteX4" fmla="*/ 171648 w 1160184"/>
                <a:gd name="connsiteY4" fmla="*/ 1240898 h 2169233"/>
                <a:gd name="connsiteX0" fmla="*/ 218091 w 1206627"/>
                <a:gd name="connsiteY0" fmla="*/ 1240899 h 2169234"/>
                <a:gd name="connsiteX1" fmla="*/ 46444 w 1206627"/>
                <a:gd name="connsiteY1" fmla="*/ 0 h 2169234"/>
                <a:gd name="connsiteX2" fmla="*/ 852612 w 1206627"/>
                <a:gd name="connsiteY2" fmla="*/ 1094972 h 2169234"/>
                <a:gd name="connsiteX3" fmla="*/ 1147465 w 1206627"/>
                <a:gd name="connsiteY3" fmla="*/ 2169234 h 2169234"/>
                <a:gd name="connsiteX4" fmla="*/ 218091 w 1206627"/>
                <a:gd name="connsiteY4" fmla="*/ 1240899 h 2169234"/>
                <a:gd name="connsiteX0" fmla="*/ 218091 w 1206627"/>
                <a:gd name="connsiteY0" fmla="*/ 1240899 h 2169234"/>
                <a:gd name="connsiteX1" fmla="*/ 46444 w 1206627"/>
                <a:gd name="connsiteY1" fmla="*/ 0 h 2169234"/>
                <a:gd name="connsiteX2" fmla="*/ 852612 w 1206627"/>
                <a:gd name="connsiteY2" fmla="*/ 1094972 h 2169234"/>
                <a:gd name="connsiteX3" fmla="*/ 1147465 w 1206627"/>
                <a:gd name="connsiteY3" fmla="*/ 2169234 h 2169234"/>
                <a:gd name="connsiteX4" fmla="*/ 218091 w 1206627"/>
                <a:gd name="connsiteY4" fmla="*/ 1240899 h 2169234"/>
                <a:gd name="connsiteX0" fmla="*/ 218091 w 1235224"/>
                <a:gd name="connsiteY0" fmla="*/ 1240899 h 2169234"/>
                <a:gd name="connsiteX1" fmla="*/ 46444 w 1235224"/>
                <a:gd name="connsiteY1" fmla="*/ 0 h 2169234"/>
                <a:gd name="connsiteX2" fmla="*/ 852612 w 1235224"/>
                <a:gd name="connsiteY2" fmla="*/ 1094972 h 2169234"/>
                <a:gd name="connsiteX3" fmla="*/ 1147465 w 1235224"/>
                <a:gd name="connsiteY3" fmla="*/ 2169234 h 2169234"/>
                <a:gd name="connsiteX4" fmla="*/ 218091 w 1235224"/>
                <a:gd name="connsiteY4" fmla="*/ 1240899 h 2169234"/>
                <a:gd name="connsiteX0" fmla="*/ 249340 w 1266473"/>
                <a:gd name="connsiteY0" fmla="*/ 1240899 h 2169234"/>
                <a:gd name="connsiteX1" fmla="*/ 77693 w 1266473"/>
                <a:gd name="connsiteY1" fmla="*/ 0 h 2169234"/>
                <a:gd name="connsiteX2" fmla="*/ 883861 w 1266473"/>
                <a:gd name="connsiteY2" fmla="*/ 1094972 h 2169234"/>
                <a:gd name="connsiteX3" fmla="*/ 1178714 w 1266473"/>
                <a:gd name="connsiteY3" fmla="*/ 2169234 h 2169234"/>
                <a:gd name="connsiteX4" fmla="*/ 249340 w 1266473"/>
                <a:gd name="connsiteY4" fmla="*/ 1240899 h 2169234"/>
                <a:gd name="connsiteX0" fmla="*/ 218941 w 1232792"/>
                <a:gd name="connsiteY0" fmla="*/ 1240899 h 2262143"/>
                <a:gd name="connsiteX1" fmla="*/ 47294 w 1232792"/>
                <a:gd name="connsiteY1" fmla="*/ 0 h 2262143"/>
                <a:gd name="connsiteX2" fmla="*/ 853462 w 1232792"/>
                <a:gd name="connsiteY2" fmla="*/ 1094972 h 2262143"/>
                <a:gd name="connsiteX3" fmla="*/ 1176532 w 1232792"/>
                <a:gd name="connsiteY3" fmla="*/ 2262143 h 2262143"/>
                <a:gd name="connsiteX4" fmla="*/ 218941 w 1232792"/>
                <a:gd name="connsiteY4" fmla="*/ 1240899 h 2262143"/>
                <a:gd name="connsiteX0" fmla="*/ 218941 w 1257173"/>
                <a:gd name="connsiteY0" fmla="*/ 1240899 h 2262143"/>
                <a:gd name="connsiteX1" fmla="*/ 47294 w 1257173"/>
                <a:gd name="connsiteY1" fmla="*/ 0 h 2262143"/>
                <a:gd name="connsiteX2" fmla="*/ 853462 w 1257173"/>
                <a:gd name="connsiteY2" fmla="*/ 1094972 h 2262143"/>
                <a:gd name="connsiteX3" fmla="*/ 1176532 w 1257173"/>
                <a:gd name="connsiteY3" fmla="*/ 2262143 h 2262143"/>
                <a:gd name="connsiteX4" fmla="*/ 218941 w 1257173"/>
                <a:gd name="connsiteY4" fmla="*/ 1240899 h 2262143"/>
                <a:gd name="connsiteX0" fmla="*/ 218941 w 1245978"/>
                <a:gd name="connsiteY0" fmla="*/ 1240899 h 2262143"/>
                <a:gd name="connsiteX1" fmla="*/ 47294 w 1245978"/>
                <a:gd name="connsiteY1" fmla="*/ 0 h 2262143"/>
                <a:gd name="connsiteX2" fmla="*/ 853462 w 1245978"/>
                <a:gd name="connsiteY2" fmla="*/ 1094972 h 2262143"/>
                <a:gd name="connsiteX3" fmla="*/ 1176532 w 1245978"/>
                <a:gd name="connsiteY3" fmla="*/ 2262143 h 2262143"/>
                <a:gd name="connsiteX4" fmla="*/ 218941 w 1245978"/>
                <a:gd name="connsiteY4" fmla="*/ 1240899 h 2262143"/>
                <a:gd name="connsiteX0" fmla="*/ 244508 w 1271545"/>
                <a:gd name="connsiteY0" fmla="*/ 1240899 h 2262143"/>
                <a:gd name="connsiteX1" fmla="*/ 72861 w 1271545"/>
                <a:gd name="connsiteY1" fmla="*/ 0 h 2262143"/>
                <a:gd name="connsiteX2" fmla="*/ 879029 w 1271545"/>
                <a:gd name="connsiteY2" fmla="*/ 1094972 h 2262143"/>
                <a:gd name="connsiteX3" fmla="*/ 1202099 w 1271545"/>
                <a:gd name="connsiteY3" fmla="*/ 2262143 h 2262143"/>
                <a:gd name="connsiteX4" fmla="*/ 244508 w 1271545"/>
                <a:gd name="connsiteY4" fmla="*/ 1240899 h 2262143"/>
                <a:gd name="connsiteX0" fmla="*/ 244508 w 1269481"/>
                <a:gd name="connsiteY0" fmla="*/ 1240899 h 2262143"/>
                <a:gd name="connsiteX1" fmla="*/ 72861 w 1269481"/>
                <a:gd name="connsiteY1" fmla="*/ 0 h 2262143"/>
                <a:gd name="connsiteX2" fmla="*/ 858509 w 1269481"/>
                <a:gd name="connsiteY2" fmla="*/ 1027402 h 2262143"/>
                <a:gd name="connsiteX3" fmla="*/ 1202099 w 1269481"/>
                <a:gd name="connsiteY3" fmla="*/ 2262143 h 2262143"/>
                <a:gd name="connsiteX4" fmla="*/ 244508 w 1269481"/>
                <a:gd name="connsiteY4" fmla="*/ 1240899 h 2262143"/>
                <a:gd name="connsiteX0" fmla="*/ 244508 w 1292155"/>
                <a:gd name="connsiteY0" fmla="*/ 1240899 h 2262143"/>
                <a:gd name="connsiteX1" fmla="*/ 72861 w 1292155"/>
                <a:gd name="connsiteY1" fmla="*/ 0 h 2262143"/>
                <a:gd name="connsiteX2" fmla="*/ 858509 w 1292155"/>
                <a:gd name="connsiteY2" fmla="*/ 1027402 h 2262143"/>
                <a:gd name="connsiteX3" fmla="*/ 1202099 w 1292155"/>
                <a:gd name="connsiteY3" fmla="*/ 2262143 h 2262143"/>
                <a:gd name="connsiteX4" fmla="*/ 244508 w 1292155"/>
                <a:gd name="connsiteY4" fmla="*/ 1240899 h 2262143"/>
                <a:gd name="connsiteX0" fmla="*/ 244508 w 1314955"/>
                <a:gd name="connsiteY0" fmla="*/ 1240899 h 2262143"/>
                <a:gd name="connsiteX1" fmla="*/ 72861 w 1314955"/>
                <a:gd name="connsiteY1" fmla="*/ 0 h 2262143"/>
                <a:gd name="connsiteX2" fmla="*/ 858509 w 1314955"/>
                <a:gd name="connsiteY2" fmla="*/ 1027402 h 2262143"/>
                <a:gd name="connsiteX3" fmla="*/ 1202099 w 1314955"/>
                <a:gd name="connsiteY3" fmla="*/ 2262143 h 2262143"/>
                <a:gd name="connsiteX4" fmla="*/ 244508 w 1314955"/>
                <a:gd name="connsiteY4" fmla="*/ 1240899 h 2262143"/>
                <a:gd name="connsiteX0" fmla="*/ 244508 w 1298781"/>
                <a:gd name="connsiteY0" fmla="*/ 1240899 h 2262143"/>
                <a:gd name="connsiteX1" fmla="*/ 72861 w 1298781"/>
                <a:gd name="connsiteY1" fmla="*/ 0 h 2262143"/>
                <a:gd name="connsiteX2" fmla="*/ 779411 w 1298781"/>
                <a:gd name="connsiteY2" fmla="*/ 1089314 h 2262143"/>
                <a:gd name="connsiteX3" fmla="*/ 1202099 w 1298781"/>
                <a:gd name="connsiteY3" fmla="*/ 2262143 h 2262143"/>
                <a:gd name="connsiteX4" fmla="*/ 244508 w 1298781"/>
                <a:gd name="connsiteY4" fmla="*/ 1240899 h 2262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8781" h="2262143">
                  <a:moveTo>
                    <a:pt x="244508" y="1240899"/>
                  </a:moveTo>
                  <a:cubicBezTo>
                    <a:pt x="-52361" y="920551"/>
                    <a:pt x="-37744" y="420133"/>
                    <a:pt x="72861" y="0"/>
                  </a:cubicBezTo>
                  <a:cubicBezTo>
                    <a:pt x="367294" y="396922"/>
                    <a:pt x="366864" y="756467"/>
                    <a:pt x="779411" y="1089314"/>
                  </a:cubicBezTo>
                  <a:cubicBezTo>
                    <a:pt x="1191958" y="1422161"/>
                    <a:pt x="1449106" y="1688197"/>
                    <a:pt x="1202099" y="2262143"/>
                  </a:cubicBezTo>
                  <a:cubicBezTo>
                    <a:pt x="468226" y="1925607"/>
                    <a:pt x="541377" y="1561247"/>
                    <a:pt x="244508" y="1240899"/>
                  </a:cubicBezTo>
                  <a:close/>
                </a:path>
              </a:pathLst>
            </a:custGeom>
            <a:solidFill>
              <a:srgbClr val="0033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CE04E99D-7C1E-4974-8FA4-8FCAA6C1A636}"/>
                </a:ext>
              </a:extLst>
            </p:cNvPr>
            <p:cNvSpPr/>
            <p:nvPr/>
          </p:nvSpPr>
          <p:spPr>
            <a:xfrm>
              <a:off x="4809640" y="2772244"/>
              <a:ext cx="72272" cy="1580681"/>
            </a:xfrm>
            <a:custGeom>
              <a:avLst/>
              <a:gdLst>
                <a:gd name="connsiteX0" fmla="*/ 34158 w 309616"/>
                <a:gd name="connsiteY0" fmla="*/ 0 h 1739558"/>
                <a:gd name="connsiteX1" fmla="*/ 275456 w 309616"/>
                <a:gd name="connsiteY1" fmla="*/ 0 h 1739558"/>
                <a:gd name="connsiteX2" fmla="*/ 300903 w 309616"/>
                <a:gd name="connsiteY2" fmla="*/ 10541 h 1739558"/>
                <a:gd name="connsiteX3" fmla="*/ 292193 w 309616"/>
                <a:gd name="connsiteY3" fmla="*/ 371082 h 1739558"/>
                <a:gd name="connsiteX4" fmla="*/ 289112 w 309616"/>
                <a:gd name="connsiteY4" fmla="*/ 763744 h 1739558"/>
                <a:gd name="connsiteX5" fmla="*/ 301029 w 309616"/>
                <a:gd name="connsiteY5" fmla="*/ 1522134 h 1739558"/>
                <a:gd name="connsiteX6" fmla="*/ 309616 w 309616"/>
                <a:gd name="connsiteY6" fmla="*/ 1725409 h 1739558"/>
                <a:gd name="connsiteX7" fmla="*/ 275456 w 309616"/>
                <a:gd name="connsiteY7" fmla="*/ 1739558 h 1739558"/>
                <a:gd name="connsiteX8" fmla="*/ 34158 w 309616"/>
                <a:gd name="connsiteY8" fmla="*/ 1739558 h 1739558"/>
                <a:gd name="connsiteX9" fmla="*/ 0 w 309616"/>
                <a:gd name="connsiteY9" fmla="*/ 1725409 h 1739558"/>
                <a:gd name="connsiteX10" fmla="*/ 8587 w 309616"/>
                <a:gd name="connsiteY10" fmla="*/ 1522134 h 1739558"/>
                <a:gd name="connsiteX11" fmla="*/ 20503 w 309616"/>
                <a:gd name="connsiteY11" fmla="*/ 763744 h 1739558"/>
                <a:gd name="connsiteX12" fmla="*/ 17423 w 309616"/>
                <a:gd name="connsiteY12" fmla="*/ 371082 h 1739558"/>
                <a:gd name="connsiteX13" fmla="*/ 8712 w 309616"/>
                <a:gd name="connsiteY13" fmla="*/ 10540 h 1739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09616" h="1739558">
                  <a:moveTo>
                    <a:pt x="34158" y="0"/>
                  </a:moveTo>
                  <a:lnTo>
                    <a:pt x="275456" y="0"/>
                  </a:lnTo>
                  <a:lnTo>
                    <a:pt x="300903" y="10541"/>
                  </a:lnTo>
                  <a:lnTo>
                    <a:pt x="292193" y="371082"/>
                  </a:lnTo>
                  <a:cubicBezTo>
                    <a:pt x="290173" y="497915"/>
                    <a:pt x="289112" y="629238"/>
                    <a:pt x="289112" y="763744"/>
                  </a:cubicBezTo>
                  <a:cubicBezTo>
                    <a:pt x="289112" y="1032757"/>
                    <a:pt x="293355" y="1289035"/>
                    <a:pt x="301029" y="1522134"/>
                  </a:cubicBezTo>
                  <a:lnTo>
                    <a:pt x="309616" y="1725409"/>
                  </a:lnTo>
                  <a:lnTo>
                    <a:pt x="275456" y="1739558"/>
                  </a:lnTo>
                  <a:lnTo>
                    <a:pt x="34158" y="1739558"/>
                  </a:lnTo>
                  <a:lnTo>
                    <a:pt x="0" y="1725409"/>
                  </a:lnTo>
                  <a:lnTo>
                    <a:pt x="8587" y="1522134"/>
                  </a:lnTo>
                  <a:cubicBezTo>
                    <a:pt x="16260" y="1289035"/>
                    <a:pt x="20503" y="1032757"/>
                    <a:pt x="20503" y="763744"/>
                  </a:cubicBezTo>
                  <a:cubicBezTo>
                    <a:pt x="20503" y="629238"/>
                    <a:pt x="19442" y="497915"/>
                    <a:pt x="17423" y="371082"/>
                  </a:cubicBezTo>
                  <a:lnTo>
                    <a:pt x="8712" y="10540"/>
                  </a:lnTo>
                  <a:close/>
                </a:path>
              </a:pathLst>
            </a:custGeom>
            <a:gradFill>
              <a:gsLst>
                <a:gs pos="0">
                  <a:srgbClr val="00CC00"/>
                </a:gs>
                <a:gs pos="50000">
                  <a:srgbClr val="008000"/>
                </a:gs>
                <a:gs pos="100000">
                  <a:srgbClr val="006600"/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4CB9A231-AD7A-4E17-BE37-A39B1AF87AE5}"/>
                </a:ext>
              </a:extLst>
            </p:cNvPr>
            <p:cNvSpPr/>
            <p:nvPr/>
          </p:nvSpPr>
          <p:spPr>
            <a:xfrm flipH="1">
              <a:off x="4959059" y="1961580"/>
              <a:ext cx="162135" cy="511137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50000">
                  <a:srgbClr val="C00000"/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F0CE949F-9F2A-4429-A426-98B291A8AA19}"/>
                </a:ext>
              </a:extLst>
            </p:cNvPr>
            <p:cNvSpPr/>
            <p:nvPr/>
          </p:nvSpPr>
          <p:spPr>
            <a:xfrm>
              <a:off x="4578611" y="1961580"/>
              <a:ext cx="162135" cy="511137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50000">
                  <a:srgbClr val="C00000"/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4C0F43CC-1788-4E2A-8661-2790C2CB665C}"/>
                </a:ext>
              </a:extLst>
            </p:cNvPr>
            <p:cNvSpPr/>
            <p:nvPr/>
          </p:nvSpPr>
          <p:spPr>
            <a:xfrm>
              <a:off x="4691347" y="1956593"/>
              <a:ext cx="311881" cy="766215"/>
            </a:xfrm>
            <a:custGeom>
              <a:avLst/>
              <a:gdLst>
                <a:gd name="connsiteX0" fmla="*/ 355784 w 1134766"/>
                <a:gd name="connsiteY0" fmla="*/ 561 h 1375710"/>
                <a:gd name="connsiteX1" fmla="*/ 530649 w 1134766"/>
                <a:gd name="connsiteY1" fmla="*/ 63225 h 1375710"/>
                <a:gd name="connsiteX2" fmla="*/ 566398 w 1134766"/>
                <a:gd name="connsiteY2" fmla="*/ 91807 h 1375710"/>
                <a:gd name="connsiteX3" fmla="*/ 625586 w 1134766"/>
                <a:gd name="connsiteY3" fmla="*/ 50047 h 1375710"/>
                <a:gd name="connsiteX4" fmla="*/ 778982 w 1134766"/>
                <a:gd name="connsiteY4" fmla="*/ 563 h 1375710"/>
                <a:gd name="connsiteX5" fmla="*/ 865804 w 1134766"/>
                <a:gd name="connsiteY5" fmla="*/ 9039 h 1375710"/>
                <a:gd name="connsiteX6" fmla="*/ 1096298 w 1134766"/>
                <a:gd name="connsiteY6" fmla="*/ 798654 h 1375710"/>
                <a:gd name="connsiteX7" fmla="*/ 676724 w 1134766"/>
                <a:gd name="connsiteY7" fmla="*/ 1356885 h 1375710"/>
                <a:gd name="connsiteX8" fmla="*/ 636940 w 1134766"/>
                <a:gd name="connsiteY8" fmla="*/ 1365393 h 1375710"/>
                <a:gd name="connsiteX9" fmla="*/ 632890 w 1134766"/>
                <a:gd name="connsiteY9" fmla="*/ 1367232 h 1375710"/>
                <a:gd name="connsiteX10" fmla="*/ 624518 w 1134766"/>
                <a:gd name="connsiteY10" fmla="*/ 1368049 h 1375710"/>
                <a:gd name="connsiteX11" fmla="*/ 588698 w 1134766"/>
                <a:gd name="connsiteY11" fmla="*/ 1375710 h 1375710"/>
                <a:gd name="connsiteX12" fmla="*/ 567377 w 1134766"/>
                <a:gd name="connsiteY12" fmla="*/ 1373628 h 1375710"/>
                <a:gd name="connsiteX13" fmla="*/ 546068 w 1134766"/>
                <a:gd name="connsiteY13" fmla="*/ 1375708 h 1375710"/>
                <a:gd name="connsiteX14" fmla="*/ 510270 w 1134766"/>
                <a:gd name="connsiteY14" fmla="*/ 1368053 h 1375710"/>
                <a:gd name="connsiteX15" fmla="*/ 501877 w 1134766"/>
                <a:gd name="connsiteY15" fmla="*/ 1367233 h 1375710"/>
                <a:gd name="connsiteX16" fmla="*/ 497817 w 1134766"/>
                <a:gd name="connsiteY16" fmla="*/ 1365390 h 1375710"/>
                <a:gd name="connsiteX17" fmla="*/ 458043 w 1134766"/>
                <a:gd name="connsiteY17" fmla="*/ 1356884 h 1375710"/>
                <a:gd name="connsiteX18" fmla="*/ 38468 w 1134766"/>
                <a:gd name="connsiteY18" fmla="*/ 798653 h 1375710"/>
                <a:gd name="connsiteX19" fmla="*/ 268963 w 1134766"/>
                <a:gd name="connsiteY19" fmla="*/ 9038 h 1375710"/>
                <a:gd name="connsiteX20" fmla="*/ 355784 w 1134766"/>
                <a:gd name="connsiteY20" fmla="*/ 561 h 1375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4766" h="1375710">
                  <a:moveTo>
                    <a:pt x="355784" y="561"/>
                  </a:moveTo>
                  <a:cubicBezTo>
                    <a:pt x="414332" y="4265"/>
                    <a:pt x="473683" y="26169"/>
                    <a:pt x="530649" y="63225"/>
                  </a:cubicBezTo>
                  <a:lnTo>
                    <a:pt x="566398" y="91807"/>
                  </a:lnTo>
                  <a:lnTo>
                    <a:pt x="625586" y="50047"/>
                  </a:lnTo>
                  <a:cubicBezTo>
                    <a:pt x="675909" y="20979"/>
                    <a:pt x="727753" y="3803"/>
                    <a:pt x="778982" y="563"/>
                  </a:cubicBezTo>
                  <a:cubicBezTo>
                    <a:pt x="808256" y="-1289"/>
                    <a:pt x="837329" y="1409"/>
                    <a:pt x="865804" y="9039"/>
                  </a:cubicBezTo>
                  <a:cubicBezTo>
                    <a:pt x="1093598" y="70076"/>
                    <a:pt x="1196794" y="423599"/>
                    <a:pt x="1096298" y="798654"/>
                  </a:cubicBezTo>
                  <a:cubicBezTo>
                    <a:pt x="1020927" y="1079945"/>
                    <a:pt x="852384" y="1293459"/>
                    <a:pt x="676724" y="1356885"/>
                  </a:cubicBezTo>
                  <a:lnTo>
                    <a:pt x="636940" y="1365393"/>
                  </a:lnTo>
                  <a:lnTo>
                    <a:pt x="632890" y="1367232"/>
                  </a:lnTo>
                  <a:lnTo>
                    <a:pt x="624518" y="1368049"/>
                  </a:lnTo>
                  <a:lnTo>
                    <a:pt x="588698" y="1375710"/>
                  </a:lnTo>
                  <a:lnTo>
                    <a:pt x="567377" y="1373628"/>
                  </a:lnTo>
                  <a:lnTo>
                    <a:pt x="546068" y="1375708"/>
                  </a:lnTo>
                  <a:lnTo>
                    <a:pt x="510270" y="1368053"/>
                  </a:lnTo>
                  <a:lnTo>
                    <a:pt x="501877" y="1367233"/>
                  </a:lnTo>
                  <a:lnTo>
                    <a:pt x="497817" y="1365390"/>
                  </a:lnTo>
                  <a:lnTo>
                    <a:pt x="458043" y="1356884"/>
                  </a:lnTo>
                  <a:cubicBezTo>
                    <a:pt x="282382" y="1293458"/>
                    <a:pt x="113839" y="1079944"/>
                    <a:pt x="38468" y="798653"/>
                  </a:cubicBezTo>
                  <a:cubicBezTo>
                    <a:pt x="-62028" y="423598"/>
                    <a:pt x="41168" y="70075"/>
                    <a:pt x="268963" y="9038"/>
                  </a:cubicBezTo>
                  <a:cubicBezTo>
                    <a:pt x="297437" y="1408"/>
                    <a:pt x="326510" y="-1290"/>
                    <a:pt x="355784" y="561"/>
                  </a:cubicBezTo>
                  <a:close/>
                </a:path>
              </a:pathLst>
            </a:custGeom>
            <a:gradFill>
              <a:gsLst>
                <a:gs pos="0">
                  <a:srgbClr val="FF0000"/>
                </a:gs>
                <a:gs pos="50000">
                  <a:srgbClr val="C00000"/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E6704E12-947F-4DCB-95B3-34F68D090CEC}"/>
                </a:ext>
              </a:extLst>
            </p:cNvPr>
            <p:cNvSpPr/>
            <p:nvPr/>
          </p:nvSpPr>
          <p:spPr>
            <a:xfrm rot="21109946" flipH="1">
              <a:off x="4726454" y="1987362"/>
              <a:ext cx="518108" cy="796097"/>
            </a:xfrm>
            <a:custGeom>
              <a:avLst/>
              <a:gdLst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414037 w 1173379"/>
                <a:gd name="connsiteY2" fmla="*/ 588183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414037 w 1173379"/>
                <a:gd name="connsiteY2" fmla="*/ 588183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9" fmla="*/ 245413 w 1173379"/>
                <a:gd name="connsiteY9" fmla="*/ 0 h 1349026"/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543433 w 1173379"/>
                <a:gd name="connsiteY2" fmla="*/ 786591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9" fmla="*/ 245413 w 1173379"/>
                <a:gd name="connsiteY9" fmla="*/ 0 h 1349026"/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595192 w 1173379"/>
                <a:gd name="connsiteY2" fmla="*/ 717580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9" fmla="*/ 245413 w 1173379"/>
                <a:gd name="connsiteY9" fmla="*/ 0 h 1349026"/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595192 w 1173379"/>
                <a:gd name="connsiteY2" fmla="*/ 717580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9" fmla="*/ 245413 w 1173379"/>
                <a:gd name="connsiteY9" fmla="*/ 0 h 1349026"/>
                <a:gd name="connsiteX0" fmla="*/ 245413 w 1169218"/>
                <a:gd name="connsiteY0" fmla="*/ 0 h 1349026"/>
                <a:gd name="connsiteX1" fmla="*/ 244884 w 1169218"/>
                <a:gd name="connsiteY1" fmla="*/ 32936 h 1349026"/>
                <a:gd name="connsiteX2" fmla="*/ 595192 w 1169218"/>
                <a:gd name="connsiteY2" fmla="*/ 717580 h 1349026"/>
                <a:gd name="connsiteX3" fmla="*/ 1169218 w 1169218"/>
                <a:gd name="connsiteY3" fmla="*/ 1132699 h 1349026"/>
                <a:gd name="connsiteX4" fmla="*/ 1112145 w 1169218"/>
                <a:gd name="connsiteY4" fmla="*/ 1209399 h 1349026"/>
                <a:gd name="connsiteX5" fmla="*/ 1015131 w 1169218"/>
                <a:gd name="connsiteY5" fmla="*/ 1282994 h 1349026"/>
                <a:gd name="connsiteX6" fmla="*/ 121191 w 1169218"/>
                <a:gd name="connsiteY6" fmla="*/ 933589 h 1349026"/>
                <a:gd name="connsiteX7" fmla="*/ 168553 w 1169218"/>
                <a:gd name="connsiteY7" fmla="*/ 58307 h 1349026"/>
                <a:gd name="connsiteX8" fmla="*/ 245413 w 1169218"/>
                <a:gd name="connsiteY8" fmla="*/ 0 h 1349026"/>
                <a:gd name="connsiteX0" fmla="*/ 245413 w 1112145"/>
                <a:gd name="connsiteY0" fmla="*/ 0 h 1349026"/>
                <a:gd name="connsiteX1" fmla="*/ 244884 w 1112145"/>
                <a:gd name="connsiteY1" fmla="*/ 32936 h 1349026"/>
                <a:gd name="connsiteX2" fmla="*/ 595192 w 1112145"/>
                <a:gd name="connsiteY2" fmla="*/ 717580 h 1349026"/>
                <a:gd name="connsiteX3" fmla="*/ 1112145 w 1112145"/>
                <a:gd name="connsiteY3" fmla="*/ 1209399 h 1349026"/>
                <a:gd name="connsiteX4" fmla="*/ 1015131 w 1112145"/>
                <a:gd name="connsiteY4" fmla="*/ 1282994 h 1349026"/>
                <a:gd name="connsiteX5" fmla="*/ 121191 w 1112145"/>
                <a:gd name="connsiteY5" fmla="*/ 933589 h 1349026"/>
                <a:gd name="connsiteX6" fmla="*/ 168553 w 1112145"/>
                <a:gd name="connsiteY6" fmla="*/ 58307 h 1349026"/>
                <a:gd name="connsiteX7" fmla="*/ 245413 w 1112145"/>
                <a:gd name="connsiteY7" fmla="*/ 0 h 1349026"/>
                <a:gd name="connsiteX0" fmla="*/ 245413 w 1026067"/>
                <a:gd name="connsiteY0" fmla="*/ 0 h 1349026"/>
                <a:gd name="connsiteX1" fmla="*/ 244884 w 1026067"/>
                <a:gd name="connsiteY1" fmla="*/ 32936 h 1349026"/>
                <a:gd name="connsiteX2" fmla="*/ 595192 w 1026067"/>
                <a:gd name="connsiteY2" fmla="*/ 717580 h 1349026"/>
                <a:gd name="connsiteX3" fmla="*/ 1015131 w 1026067"/>
                <a:gd name="connsiteY3" fmla="*/ 1282994 h 1349026"/>
                <a:gd name="connsiteX4" fmla="*/ 121191 w 1026067"/>
                <a:gd name="connsiteY4" fmla="*/ 933589 h 1349026"/>
                <a:gd name="connsiteX5" fmla="*/ 168553 w 1026067"/>
                <a:gd name="connsiteY5" fmla="*/ 58307 h 1349026"/>
                <a:gd name="connsiteX6" fmla="*/ 245413 w 1026067"/>
                <a:gd name="connsiteY6" fmla="*/ 0 h 1349026"/>
                <a:gd name="connsiteX0" fmla="*/ 245413 w 1036036"/>
                <a:gd name="connsiteY0" fmla="*/ 0 h 1349026"/>
                <a:gd name="connsiteX1" fmla="*/ 244884 w 1036036"/>
                <a:gd name="connsiteY1" fmla="*/ 32936 h 1349026"/>
                <a:gd name="connsiteX2" fmla="*/ 595192 w 1036036"/>
                <a:gd name="connsiteY2" fmla="*/ 717580 h 1349026"/>
                <a:gd name="connsiteX3" fmla="*/ 1015131 w 1036036"/>
                <a:gd name="connsiteY3" fmla="*/ 1282994 h 1349026"/>
                <a:gd name="connsiteX4" fmla="*/ 121191 w 1036036"/>
                <a:gd name="connsiteY4" fmla="*/ 933589 h 1349026"/>
                <a:gd name="connsiteX5" fmla="*/ 168553 w 1036036"/>
                <a:gd name="connsiteY5" fmla="*/ 58307 h 1349026"/>
                <a:gd name="connsiteX6" fmla="*/ 245413 w 1036036"/>
                <a:gd name="connsiteY6" fmla="*/ 0 h 1349026"/>
                <a:gd name="connsiteX0" fmla="*/ 245413 w 1036036"/>
                <a:gd name="connsiteY0" fmla="*/ 0 h 1349026"/>
                <a:gd name="connsiteX1" fmla="*/ 595192 w 1036036"/>
                <a:gd name="connsiteY1" fmla="*/ 717580 h 1349026"/>
                <a:gd name="connsiteX2" fmla="*/ 1015131 w 1036036"/>
                <a:gd name="connsiteY2" fmla="*/ 1282994 h 1349026"/>
                <a:gd name="connsiteX3" fmla="*/ 121191 w 1036036"/>
                <a:gd name="connsiteY3" fmla="*/ 933589 h 1349026"/>
                <a:gd name="connsiteX4" fmla="*/ 168553 w 1036036"/>
                <a:gd name="connsiteY4" fmla="*/ 58307 h 1349026"/>
                <a:gd name="connsiteX5" fmla="*/ 245413 w 1036036"/>
                <a:gd name="connsiteY5" fmla="*/ 0 h 1349026"/>
                <a:gd name="connsiteX0" fmla="*/ 245413 w 1035603"/>
                <a:gd name="connsiteY0" fmla="*/ 0 h 1349026"/>
                <a:gd name="connsiteX1" fmla="*/ 595192 w 1035603"/>
                <a:gd name="connsiteY1" fmla="*/ 717580 h 1349026"/>
                <a:gd name="connsiteX2" fmla="*/ 1015131 w 1035603"/>
                <a:gd name="connsiteY2" fmla="*/ 1282994 h 1349026"/>
                <a:gd name="connsiteX3" fmla="*/ 121191 w 1035603"/>
                <a:gd name="connsiteY3" fmla="*/ 933589 h 1349026"/>
                <a:gd name="connsiteX4" fmla="*/ 168553 w 1035603"/>
                <a:gd name="connsiteY4" fmla="*/ 58307 h 1349026"/>
                <a:gd name="connsiteX5" fmla="*/ 245413 w 1035603"/>
                <a:gd name="connsiteY5" fmla="*/ 0 h 1349026"/>
                <a:gd name="connsiteX0" fmla="*/ 245413 w 1035603"/>
                <a:gd name="connsiteY0" fmla="*/ 0 h 1349026"/>
                <a:gd name="connsiteX1" fmla="*/ 595192 w 1035603"/>
                <a:gd name="connsiteY1" fmla="*/ 717580 h 1349026"/>
                <a:gd name="connsiteX2" fmla="*/ 1015131 w 1035603"/>
                <a:gd name="connsiteY2" fmla="*/ 1282994 h 1349026"/>
                <a:gd name="connsiteX3" fmla="*/ 121191 w 1035603"/>
                <a:gd name="connsiteY3" fmla="*/ 933589 h 1349026"/>
                <a:gd name="connsiteX4" fmla="*/ 168553 w 1035603"/>
                <a:gd name="connsiteY4" fmla="*/ 58307 h 1349026"/>
                <a:gd name="connsiteX5" fmla="*/ 245413 w 1035603"/>
                <a:gd name="connsiteY5" fmla="*/ 0 h 1349026"/>
                <a:gd name="connsiteX0" fmla="*/ 245413 w 1034989"/>
                <a:gd name="connsiteY0" fmla="*/ 0 h 1349026"/>
                <a:gd name="connsiteX1" fmla="*/ 595192 w 1034989"/>
                <a:gd name="connsiteY1" fmla="*/ 717580 h 1349026"/>
                <a:gd name="connsiteX2" fmla="*/ 1015131 w 1034989"/>
                <a:gd name="connsiteY2" fmla="*/ 1282994 h 1349026"/>
                <a:gd name="connsiteX3" fmla="*/ 121191 w 1034989"/>
                <a:gd name="connsiteY3" fmla="*/ 933589 h 1349026"/>
                <a:gd name="connsiteX4" fmla="*/ 168553 w 1034989"/>
                <a:gd name="connsiteY4" fmla="*/ 58307 h 1349026"/>
                <a:gd name="connsiteX5" fmla="*/ 245413 w 1034989"/>
                <a:gd name="connsiteY5" fmla="*/ 0 h 1349026"/>
                <a:gd name="connsiteX0" fmla="*/ 245413 w 1034570"/>
                <a:gd name="connsiteY0" fmla="*/ 0 h 1349026"/>
                <a:gd name="connsiteX1" fmla="*/ 589577 w 1034570"/>
                <a:gd name="connsiteY1" fmla="*/ 779492 h 1349026"/>
                <a:gd name="connsiteX2" fmla="*/ 1015131 w 1034570"/>
                <a:gd name="connsiteY2" fmla="*/ 1282994 h 1349026"/>
                <a:gd name="connsiteX3" fmla="*/ 121191 w 1034570"/>
                <a:gd name="connsiteY3" fmla="*/ 933589 h 1349026"/>
                <a:gd name="connsiteX4" fmla="*/ 168553 w 1034570"/>
                <a:gd name="connsiteY4" fmla="*/ 58307 h 1349026"/>
                <a:gd name="connsiteX5" fmla="*/ 245413 w 1034570"/>
                <a:gd name="connsiteY5" fmla="*/ 0 h 1349026"/>
                <a:gd name="connsiteX0" fmla="*/ 245413 w 1035575"/>
                <a:gd name="connsiteY0" fmla="*/ 0 h 1349026"/>
                <a:gd name="connsiteX1" fmla="*/ 589577 w 1035575"/>
                <a:gd name="connsiteY1" fmla="*/ 779492 h 1349026"/>
                <a:gd name="connsiteX2" fmla="*/ 1015131 w 1035575"/>
                <a:gd name="connsiteY2" fmla="*/ 1282994 h 1349026"/>
                <a:gd name="connsiteX3" fmla="*/ 121191 w 1035575"/>
                <a:gd name="connsiteY3" fmla="*/ 933589 h 1349026"/>
                <a:gd name="connsiteX4" fmla="*/ 168553 w 1035575"/>
                <a:gd name="connsiteY4" fmla="*/ 58307 h 1349026"/>
                <a:gd name="connsiteX5" fmla="*/ 245413 w 1035575"/>
                <a:gd name="connsiteY5" fmla="*/ 0 h 1349026"/>
                <a:gd name="connsiteX0" fmla="*/ 245413 w 1035164"/>
                <a:gd name="connsiteY0" fmla="*/ 0 h 1349026"/>
                <a:gd name="connsiteX1" fmla="*/ 589577 w 1035164"/>
                <a:gd name="connsiteY1" fmla="*/ 779492 h 1349026"/>
                <a:gd name="connsiteX2" fmla="*/ 1015131 w 1035164"/>
                <a:gd name="connsiteY2" fmla="*/ 1282994 h 1349026"/>
                <a:gd name="connsiteX3" fmla="*/ 121191 w 1035164"/>
                <a:gd name="connsiteY3" fmla="*/ 933589 h 1349026"/>
                <a:gd name="connsiteX4" fmla="*/ 168553 w 1035164"/>
                <a:gd name="connsiteY4" fmla="*/ 58307 h 1349026"/>
                <a:gd name="connsiteX5" fmla="*/ 245413 w 1035164"/>
                <a:gd name="connsiteY5" fmla="*/ 0 h 1349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5164" h="1349026">
                  <a:moveTo>
                    <a:pt x="245413" y="0"/>
                  </a:moveTo>
                  <a:cubicBezTo>
                    <a:pt x="235097" y="145597"/>
                    <a:pt x="242298" y="658527"/>
                    <a:pt x="589577" y="779492"/>
                  </a:cubicBezTo>
                  <a:cubicBezTo>
                    <a:pt x="936856" y="900457"/>
                    <a:pt x="1094131" y="1246993"/>
                    <a:pt x="1015131" y="1282994"/>
                  </a:cubicBezTo>
                  <a:cubicBezTo>
                    <a:pt x="728408" y="1448534"/>
                    <a:pt x="328178" y="1292100"/>
                    <a:pt x="121191" y="933589"/>
                  </a:cubicBezTo>
                  <a:cubicBezTo>
                    <a:pt x="-59922" y="619892"/>
                    <a:pt x="-33072" y="255422"/>
                    <a:pt x="168553" y="58307"/>
                  </a:cubicBezTo>
                  <a:lnTo>
                    <a:pt x="245413" y="0"/>
                  </a:lnTo>
                  <a:close/>
                </a:path>
              </a:pathLst>
            </a:custGeom>
            <a:gradFill>
              <a:gsLst>
                <a:gs pos="50000">
                  <a:srgbClr val="FF3399"/>
                </a:gs>
                <a:gs pos="100000">
                  <a:srgbClr val="FF0000"/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27CA3C45-300F-4EA5-B1B0-AAD3FE19A862}"/>
                </a:ext>
              </a:extLst>
            </p:cNvPr>
            <p:cNvSpPr/>
            <p:nvPr/>
          </p:nvSpPr>
          <p:spPr>
            <a:xfrm rot="490054">
              <a:off x="4455243" y="1987362"/>
              <a:ext cx="518108" cy="796097"/>
            </a:xfrm>
            <a:custGeom>
              <a:avLst/>
              <a:gdLst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414037 w 1173379"/>
                <a:gd name="connsiteY2" fmla="*/ 588183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414037 w 1173379"/>
                <a:gd name="connsiteY2" fmla="*/ 588183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9" fmla="*/ 245413 w 1173379"/>
                <a:gd name="connsiteY9" fmla="*/ 0 h 1349026"/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543433 w 1173379"/>
                <a:gd name="connsiteY2" fmla="*/ 786591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9" fmla="*/ 245413 w 1173379"/>
                <a:gd name="connsiteY9" fmla="*/ 0 h 1349026"/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595192 w 1173379"/>
                <a:gd name="connsiteY2" fmla="*/ 717580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9" fmla="*/ 245413 w 1173379"/>
                <a:gd name="connsiteY9" fmla="*/ 0 h 1349026"/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595192 w 1173379"/>
                <a:gd name="connsiteY2" fmla="*/ 717580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9" fmla="*/ 245413 w 1173379"/>
                <a:gd name="connsiteY9" fmla="*/ 0 h 1349026"/>
                <a:gd name="connsiteX0" fmla="*/ 245413 w 1169218"/>
                <a:gd name="connsiteY0" fmla="*/ 0 h 1349026"/>
                <a:gd name="connsiteX1" fmla="*/ 244884 w 1169218"/>
                <a:gd name="connsiteY1" fmla="*/ 32936 h 1349026"/>
                <a:gd name="connsiteX2" fmla="*/ 595192 w 1169218"/>
                <a:gd name="connsiteY2" fmla="*/ 717580 h 1349026"/>
                <a:gd name="connsiteX3" fmla="*/ 1169218 w 1169218"/>
                <a:gd name="connsiteY3" fmla="*/ 1132699 h 1349026"/>
                <a:gd name="connsiteX4" fmla="*/ 1112145 w 1169218"/>
                <a:gd name="connsiteY4" fmla="*/ 1209399 h 1349026"/>
                <a:gd name="connsiteX5" fmla="*/ 1015131 w 1169218"/>
                <a:gd name="connsiteY5" fmla="*/ 1282994 h 1349026"/>
                <a:gd name="connsiteX6" fmla="*/ 121191 w 1169218"/>
                <a:gd name="connsiteY6" fmla="*/ 933589 h 1349026"/>
                <a:gd name="connsiteX7" fmla="*/ 168553 w 1169218"/>
                <a:gd name="connsiteY7" fmla="*/ 58307 h 1349026"/>
                <a:gd name="connsiteX8" fmla="*/ 245413 w 1169218"/>
                <a:gd name="connsiteY8" fmla="*/ 0 h 1349026"/>
                <a:gd name="connsiteX0" fmla="*/ 245413 w 1112145"/>
                <a:gd name="connsiteY0" fmla="*/ 0 h 1349026"/>
                <a:gd name="connsiteX1" fmla="*/ 244884 w 1112145"/>
                <a:gd name="connsiteY1" fmla="*/ 32936 h 1349026"/>
                <a:gd name="connsiteX2" fmla="*/ 595192 w 1112145"/>
                <a:gd name="connsiteY2" fmla="*/ 717580 h 1349026"/>
                <a:gd name="connsiteX3" fmla="*/ 1112145 w 1112145"/>
                <a:gd name="connsiteY3" fmla="*/ 1209399 h 1349026"/>
                <a:gd name="connsiteX4" fmla="*/ 1015131 w 1112145"/>
                <a:gd name="connsiteY4" fmla="*/ 1282994 h 1349026"/>
                <a:gd name="connsiteX5" fmla="*/ 121191 w 1112145"/>
                <a:gd name="connsiteY5" fmla="*/ 933589 h 1349026"/>
                <a:gd name="connsiteX6" fmla="*/ 168553 w 1112145"/>
                <a:gd name="connsiteY6" fmla="*/ 58307 h 1349026"/>
                <a:gd name="connsiteX7" fmla="*/ 245413 w 1112145"/>
                <a:gd name="connsiteY7" fmla="*/ 0 h 1349026"/>
                <a:gd name="connsiteX0" fmla="*/ 245413 w 1026067"/>
                <a:gd name="connsiteY0" fmla="*/ 0 h 1349026"/>
                <a:gd name="connsiteX1" fmla="*/ 244884 w 1026067"/>
                <a:gd name="connsiteY1" fmla="*/ 32936 h 1349026"/>
                <a:gd name="connsiteX2" fmla="*/ 595192 w 1026067"/>
                <a:gd name="connsiteY2" fmla="*/ 717580 h 1349026"/>
                <a:gd name="connsiteX3" fmla="*/ 1015131 w 1026067"/>
                <a:gd name="connsiteY3" fmla="*/ 1282994 h 1349026"/>
                <a:gd name="connsiteX4" fmla="*/ 121191 w 1026067"/>
                <a:gd name="connsiteY4" fmla="*/ 933589 h 1349026"/>
                <a:gd name="connsiteX5" fmla="*/ 168553 w 1026067"/>
                <a:gd name="connsiteY5" fmla="*/ 58307 h 1349026"/>
                <a:gd name="connsiteX6" fmla="*/ 245413 w 1026067"/>
                <a:gd name="connsiteY6" fmla="*/ 0 h 1349026"/>
                <a:gd name="connsiteX0" fmla="*/ 245413 w 1036036"/>
                <a:gd name="connsiteY0" fmla="*/ 0 h 1349026"/>
                <a:gd name="connsiteX1" fmla="*/ 244884 w 1036036"/>
                <a:gd name="connsiteY1" fmla="*/ 32936 h 1349026"/>
                <a:gd name="connsiteX2" fmla="*/ 595192 w 1036036"/>
                <a:gd name="connsiteY2" fmla="*/ 717580 h 1349026"/>
                <a:gd name="connsiteX3" fmla="*/ 1015131 w 1036036"/>
                <a:gd name="connsiteY3" fmla="*/ 1282994 h 1349026"/>
                <a:gd name="connsiteX4" fmla="*/ 121191 w 1036036"/>
                <a:gd name="connsiteY4" fmla="*/ 933589 h 1349026"/>
                <a:gd name="connsiteX5" fmla="*/ 168553 w 1036036"/>
                <a:gd name="connsiteY5" fmla="*/ 58307 h 1349026"/>
                <a:gd name="connsiteX6" fmla="*/ 245413 w 1036036"/>
                <a:gd name="connsiteY6" fmla="*/ 0 h 1349026"/>
                <a:gd name="connsiteX0" fmla="*/ 245413 w 1036036"/>
                <a:gd name="connsiteY0" fmla="*/ 0 h 1349026"/>
                <a:gd name="connsiteX1" fmla="*/ 595192 w 1036036"/>
                <a:gd name="connsiteY1" fmla="*/ 717580 h 1349026"/>
                <a:gd name="connsiteX2" fmla="*/ 1015131 w 1036036"/>
                <a:gd name="connsiteY2" fmla="*/ 1282994 h 1349026"/>
                <a:gd name="connsiteX3" fmla="*/ 121191 w 1036036"/>
                <a:gd name="connsiteY3" fmla="*/ 933589 h 1349026"/>
                <a:gd name="connsiteX4" fmla="*/ 168553 w 1036036"/>
                <a:gd name="connsiteY4" fmla="*/ 58307 h 1349026"/>
                <a:gd name="connsiteX5" fmla="*/ 245413 w 1036036"/>
                <a:gd name="connsiteY5" fmla="*/ 0 h 1349026"/>
                <a:gd name="connsiteX0" fmla="*/ 245413 w 1035603"/>
                <a:gd name="connsiteY0" fmla="*/ 0 h 1349026"/>
                <a:gd name="connsiteX1" fmla="*/ 595192 w 1035603"/>
                <a:gd name="connsiteY1" fmla="*/ 717580 h 1349026"/>
                <a:gd name="connsiteX2" fmla="*/ 1015131 w 1035603"/>
                <a:gd name="connsiteY2" fmla="*/ 1282994 h 1349026"/>
                <a:gd name="connsiteX3" fmla="*/ 121191 w 1035603"/>
                <a:gd name="connsiteY3" fmla="*/ 933589 h 1349026"/>
                <a:gd name="connsiteX4" fmla="*/ 168553 w 1035603"/>
                <a:gd name="connsiteY4" fmla="*/ 58307 h 1349026"/>
                <a:gd name="connsiteX5" fmla="*/ 245413 w 1035603"/>
                <a:gd name="connsiteY5" fmla="*/ 0 h 1349026"/>
                <a:gd name="connsiteX0" fmla="*/ 245413 w 1035603"/>
                <a:gd name="connsiteY0" fmla="*/ 0 h 1349026"/>
                <a:gd name="connsiteX1" fmla="*/ 595192 w 1035603"/>
                <a:gd name="connsiteY1" fmla="*/ 717580 h 1349026"/>
                <a:gd name="connsiteX2" fmla="*/ 1015131 w 1035603"/>
                <a:gd name="connsiteY2" fmla="*/ 1282994 h 1349026"/>
                <a:gd name="connsiteX3" fmla="*/ 121191 w 1035603"/>
                <a:gd name="connsiteY3" fmla="*/ 933589 h 1349026"/>
                <a:gd name="connsiteX4" fmla="*/ 168553 w 1035603"/>
                <a:gd name="connsiteY4" fmla="*/ 58307 h 1349026"/>
                <a:gd name="connsiteX5" fmla="*/ 245413 w 1035603"/>
                <a:gd name="connsiteY5" fmla="*/ 0 h 1349026"/>
                <a:gd name="connsiteX0" fmla="*/ 245413 w 1034989"/>
                <a:gd name="connsiteY0" fmla="*/ 0 h 1349026"/>
                <a:gd name="connsiteX1" fmla="*/ 595192 w 1034989"/>
                <a:gd name="connsiteY1" fmla="*/ 717580 h 1349026"/>
                <a:gd name="connsiteX2" fmla="*/ 1015131 w 1034989"/>
                <a:gd name="connsiteY2" fmla="*/ 1282994 h 1349026"/>
                <a:gd name="connsiteX3" fmla="*/ 121191 w 1034989"/>
                <a:gd name="connsiteY3" fmla="*/ 933589 h 1349026"/>
                <a:gd name="connsiteX4" fmla="*/ 168553 w 1034989"/>
                <a:gd name="connsiteY4" fmla="*/ 58307 h 1349026"/>
                <a:gd name="connsiteX5" fmla="*/ 245413 w 1034989"/>
                <a:gd name="connsiteY5" fmla="*/ 0 h 1349026"/>
                <a:gd name="connsiteX0" fmla="*/ 245413 w 1034570"/>
                <a:gd name="connsiteY0" fmla="*/ 0 h 1349026"/>
                <a:gd name="connsiteX1" fmla="*/ 589577 w 1034570"/>
                <a:gd name="connsiteY1" fmla="*/ 779492 h 1349026"/>
                <a:gd name="connsiteX2" fmla="*/ 1015131 w 1034570"/>
                <a:gd name="connsiteY2" fmla="*/ 1282994 h 1349026"/>
                <a:gd name="connsiteX3" fmla="*/ 121191 w 1034570"/>
                <a:gd name="connsiteY3" fmla="*/ 933589 h 1349026"/>
                <a:gd name="connsiteX4" fmla="*/ 168553 w 1034570"/>
                <a:gd name="connsiteY4" fmla="*/ 58307 h 1349026"/>
                <a:gd name="connsiteX5" fmla="*/ 245413 w 1034570"/>
                <a:gd name="connsiteY5" fmla="*/ 0 h 1349026"/>
                <a:gd name="connsiteX0" fmla="*/ 245413 w 1035575"/>
                <a:gd name="connsiteY0" fmla="*/ 0 h 1349026"/>
                <a:gd name="connsiteX1" fmla="*/ 589577 w 1035575"/>
                <a:gd name="connsiteY1" fmla="*/ 779492 h 1349026"/>
                <a:gd name="connsiteX2" fmla="*/ 1015131 w 1035575"/>
                <a:gd name="connsiteY2" fmla="*/ 1282994 h 1349026"/>
                <a:gd name="connsiteX3" fmla="*/ 121191 w 1035575"/>
                <a:gd name="connsiteY3" fmla="*/ 933589 h 1349026"/>
                <a:gd name="connsiteX4" fmla="*/ 168553 w 1035575"/>
                <a:gd name="connsiteY4" fmla="*/ 58307 h 1349026"/>
                <a:gd name="connsiteX5" fmla="*/ 245413 w 1035575"/>
                <a:gd name="connsiteY5" fmla="*/ 0 h 1349026"/>
                <a:gd name="connsiteX0" fmla="*/ 245413 w 1035164"/>
                <a:gd name="connsiteY0" fmla="*/ 0 h 1349026"/>
                <a:gd name="connsiteX1" fmla="*/ 589577 w 1035164"/>
                <a:gd name="connsiteY1" fmla="*/ 779492 h 1349026"/>
                <a:gd name="connsiteX2" fmla="*/ 1015131 w 1035164"/>
                <a:gd name="connsiteY2" fmla="*/ 1282994 h 1349026"/>
                <a:gd name="connsiteX3" fmla="*/ 121191 w 1035164"/>
                <a:gd name="connsiteY3" fmla="*/ 933589 h 1349026"/>
                <a:gd name="connsiteX4" fmla="*/ 168553 w 1035164"/>
                <a:gd name="connsiteY4" fmla="*/ 58307 h 1349026"/>
                <a:gd name="connsiteX5" fmla="*/ 245413 w 1035164"/>
                <a:gd name="connsiteY5" fmla="*/ 0 h 1349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5164" h="1349026">
                  <a:moveTo>
                    <a:pt x="245413" y="0"/>
                  </a:moveTo>
                  <a:cubicBezTo>
                    <a:pt x="235097" y="145597"/>
                    <a:pt x="242298" y="658527"/>
                    <a:pt x="589577" y="779492"/>
                  </a:cubicBezTo>
                  <a:cubicBezTo>
                    <a:pt x="936856" y="900457"/>
                    <a:pt x="1094131" y="1246993"/>
                    <a:pt x="1015131" y="1282994"/>
                  </a:cubicBezTo>
                  <a:cubicBezTo>
                    <a:pt x="728408" y="1448534"/>
                    <a:pt x="328178" y="1292100"/>
                    <a:pt x="121191" y="933589"/>
                  </a:cubicBezTo>
                  <a:cubicBezTo>
                    <a:pt x="-59922" y="619892"/>
                    <a:pt x="-33072" y="255422"/>
                    <a:pt x="168553" y="58307"/>
                  </a:cubicBezTo>
                  <a:lnTo>
                    <a:pt x="245413" y="0"/>
                  </a:lnTo>
                  <a:close/>
                </a:path>
              </a:pathLst>
            </a:custGeom>
            <a:gradFill>
              <a:gsLst>
                <a:gs pos="50000">
                  <a:srgbClr val="FF3399"/>
                </a:gs>
                <a:gs pos="100000">
                  <a:srgbClr val="FF0000"/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8FB3408F-131A-4076-83F2-69A2B1139513}"/>
                </a:ext>
              </a:extLst>
            </p:cNvPr>
            <p:cNvSpPr/>
            <p:nvPr/>
          </p:nvSpPr>
          <p:spPr>
            <a:xfrm>
              <a:off x="4846878" y="2050010"/>
              <a:ext cx="207022" cy="766215"/>
            </a:xfrm>
            <a:custGeom>
              <a:avLst/>
              <a:gdLst>
                <a:gd name="connsiteX0" fmla="*/ 131266 w 350809"/>
                <a:gd name="connsiteY0" fmla="*/ 531 h 1298389"/>
                <a:gd name="connsiteX1" fmla="*/ 184841 w 350809"/>
                <a:gd name="connsiteY1" fmla="*/ 8531 h 1298389"/>
                <a:gd name="connsiteX2" fmla="*/ 327072 w 350809"/>
                <a:gd name="connsiteY2" fmla="*/ 753766 h 1298389"/>
                <a:gd name="connsiteX3" fmla="*/ 68166 w 350809"/>
                <a:gd name="connsiteY3" fmla="*/ 1280622 h 1298389"/>
                <a:gd name="connsiteX4" fmla="*/ 43617 w 350809"/>
                <a:gd name="connsiteY4" fmla="*/ 1288652 h 1298389"/>
                <a:gd name="connsiteX5" fmla="*/ 41118 w 350809"/>
                <a:gd name="connsiteY5" fmla="*/ 1290388 h 1298389"/>
                <a:gd name="connsiteX6" fmla="*/ 35951 w 350809"/>
                <a:gd name="connsiteY6" fmla="*/ 1291159 h 1298389"/>
                <a:gd name="connsiteX7" fmla="*/ 13848 w 350809"/>
                <a:gd name="connsiteY7" fmla="*/ 1298389 h 1298389"/>
                <a:gd name="connsiteX8" fmla="*/ 692 w 350809"/>
                <a:gd name="connsiteY8" fmla="*/ 1296424 h 1298389"/>
                <a:gd name="connsiteX9" fmla="*/ 0 w 350809"/>
                <a:gd name="connsiteY9" fmla="*/ 1296527 h 1298389"/>
                <a:gd name="connsiteX10" fmla="*/ 0 w 350809"/>
                <a:gd name="connsiteY10" fmla="*/ 86541 h 1298389"/>
                <a:gd name="connsiteX11" fmla="*/ 87 w 350809"/>
                <a:gd name="connsiteY11" fmla="*/ 86647 h 1298389"/>
                <a:gd name="connsiteX12" fmla="*/ 36610 w 350809"/>
                <a:gd name="connsiteY12" fmla="*/ 47234 h 1298389"/>
                <a:gd name="connsiteX13" fmla="*/ 131266 w 350809"/>
                <a:gd name="connsiteY13" fmla="*/ 531 h 1298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50809" h="1298389">
                  <a:moveTo>
                    <a:pt x="131266" y="531"/>
                  </a:moveTo>
                  <a:cubicBezTo>
                    <a:pt x="149330" y="-1216"/>
                    <a:pt x="167270" y="1330"/>
                    <a:pt x="184841" y="8531"/>
                  </a:cubicBezTo>
                  <a:cubicBezTo>
                    <a:pt x="325406" y="66137"/>
                    <a:pt x="389085" y="399791"/>
                    <a:pt x="327072" y="753766"/>
                  </a:cubicBezTo>
                  <a:cubicBezTo>
                    <a:pt x="280563" y="1019247"/>
                    <a:pt x="176560" y="1220761"/>
                    <a:pt x="68166" y="1280622"/>
                  </a:cubicBezTo>
                  <a:lnTo>
                    <a:pt x="43617" y="1288652"/>
                  </a:lnTo>
                  <a:lnTo>
                    <a:pt x="41118" y="1290388"/>
                  </a:lnTo>
                  <a:lnTo>
                    <a:pt x="35951" y="1291159"/>
                  </a:lnTo>
                  <a:lnTo>
                    <a:pt x="13848" y="1298389"/>
                  </a:lnTo>
                  <a:lnTo>
                    <a:pt x="692" y="1296424"/>
                  </a:lnTo>
                  <a:lnTo>
                    <a:pt x="0" y="1296527"/>
                  </a:lnTo>
                  <a:lnTo>
                    <a:pt x="0" y="86541"/>
                  </a:lnTo>
                  <a:lnTo>
                    <a:pt x="87" y="86647"/>
                  </a:lnTo>
                  <a:lnTo>
                    <a:pt x="36610" y="47234"/>
                  </a:lnTo>
                  <a:cubicBezTo>
                    <a:pt x="67663" y="19800"/>
                    <a:pt x="99654" y="3589"/>
                    <a:pt x="131266" y="531"/>
                  </a:cubicBezTo>
                  <a:close/>
                </a:path>
              </a:pathLst>
            </a:custGeom>
            <a:gradFill>
              <a:gsLst>
                <a:gs pos="50000">
                  <a:srgbClr val="FF3399"/>
                </a:gs>
                <a:gs pos="100000">
                  <a:srgbClr val="FF0000"/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F0E61655-D358-46B8-B72A-97353A6C8279}"/>
                </a:ext>
              </a:extLst>
            </p:cNvPr>
            <p:cNvSpPr/>
            <p:nvPr/>
          </p:nvSpPr>
          <p:spPr>
            <a:xfrm>
              <a:off x="4640677" y="2050010"/>
              <a:ext cx="206201" cy="766214"/>
            </a:xfrm>
            <a:custGeom>
              <a:avLst/>
              <a:gdLst>
                <a:gd name="connsiteX0" fmla="*/ 219543 w 349419"/>
                <a:gd name="connsiteY0" fmla="*/ 530 h 1298387"/>
                <a:gd name="connsiteX1" fmla="*/ 327447 w 349419"/>
                <a:gd name="connsiteY1" fmla="*/ 59672 h 1298387"/>
                <a:gd name="connsiteX2" fmla="*/ 349419 w 349419"/>
                <a:gd name="connsiteY2" fmla="*/ 86541 h 1298387"/>
                <a:gd name="connsiteX3" fmla="*/ 349419 w 349419"/>
                <a:gd name="connsiteY3" fmla="*/ 1296527 h 1298387"/>
                <a:gd name="connsiteX4" fmla="*/ 336961 w 349419"/>
                <a:gd name="connsiteY4" fmla="*/ 1298387 h 1298387"/>
                <a:gd name="connsiteX5" fmla="*/ 314872 w 349419"/>
                <a:gd name="connsiteY5" fmla="*/ 1291163 h 1298387"/>
                <a:gd name="connsiteX6" fmla="*/ 309693 w 349419"/>
                <a:gd name="connsiteY6" fmla="*/ 1290389 h 1298387"/>
                <a:gd name="connsiteX7" fmla="*/ 307187 w 349419"/>
                <a:gd name="connsiteY7" fmla="*/ 1288649 h 1298387"/>
                <a:gd name="connsiteX8" fmla="*/ 282644 w 349419"/>
                <a:gd name="connsiteY8" fmla="*/ 1280621 h 1298387"/>
                <a:gd name="connsiteX9" fmla="*/ 23738 w 349419"/>
                <a:gd name="connsiteY9" fmla="*/ 753765 h 1298387"/>
                <a:gd name="connsiteX10" fmla="*/ 165969 w 349419"/>
                <a:gd name="connsiteY10" fmla="*/ 8530 h 1298387"/>
                <a:gd name="connsiteX11" fmla="*/ 219543 w 349419"/>
                <a:gd name="connsiteY11" fmla="*/ 530 h 1298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9419" h="1298387">
                  <a:moveTo>
                    <a:pt x="219543" y="530"/>
                  </a:moveTo>
                  <a:cubicBezTo>
                    <a:pt x="255671" y="4025"/>
                    <a:pt x="292295" y="24698"/>
                    <a:pt x="327447" y="59672"/>
                  </a:cubicBezTo>
                  <a:lnTo>
                    <a:pt x="349419" y="86541"/>
                  </a:lnTo>
                  <a:lnTo>
                    <a:pt x="349419" y="1296527"/>
                  </a:lnTo>
                  <a:lnTo>
                    <a:pt x="336961" y="1298387"/>
                  </a:lnTo>
                  <a:lnTo>
                    <a:pt x="314872" y="1291163"/>
                  </a:lnTo>
                  <a:lnTo>
                    <a:pt x="309693" y="1290389"/>
                  </a:lnTo>
                  <a:lnTo>
                    <a:pt x="307187" y="1288649"/>
                  </a:lnTo>
                  <a:lnTo>
                    <a:pt x="282644" y="1280621"/>
                  </a:lnTo>
                  <a:cubicBezTo>
                    <a:pt x="174249" y="1220760"/>
                    <a:pt x="70247" y="1019247"/>
                    <a:pt x="23738" y="753765"/>
                  </a:cubicBezTo>
                  <a:cubicBezTo>
                    <a:pt x="-38275" y="399790"/>
                    <a:pt x="25404" y="66137"/>
                    <a:pt x="165969" y="8530"/>
                  </a:cubicBezTo>
                  <a:cubicBezTo>
                    <a:pt x="183539" y="1329"/>
                    <a:pt x="201479" y="-1217"/>
                    <a:pt x="219543" y="530"/>
                  </a:cubicBezTo>
                  <a:close/>
                </a:path>
              </a:pathLst>
            </a:custGeom>
            <a:gradFill>
              <a:gsLst>
                <a:gs pos="50000">
                  <a:srgbClr val="FF3399"/>
                </a:gs>
                <a:gs pos="100000">
                  <a:srgbClr val="FF0000"/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楕円 47">
              <a:extLst>
                <a:ext uri="{FF2B5EF4-FFF2-40B4-BE49-F238E27FC236}">
                  <a16:creationId xmlns:a16="http://schemas.microsoft.com/office/drawing/2014/main" id="{B6BDF839-45C2-4455-BBF2-8016B0C3CDE6}"/>
                </a:ext>
              </a:extLst>
            </p:cNvPr>
            <p:cNvSpPr/>
            <p:nvPr/>
          </p:nvSpPr>
          <p:spPr>
            <a:xfrm rot="531641" flipH="1">
              <a:off x="4954221" y="2578366"/>
              <a:ext cx="472369" cy="1307884"/>
            </a:xfrm>
            <a:custGeom>
              <a:avLst/>
              <a:gdLst>
                <a:gd name="connsiteX0" fmla="*/ 0 w 357706"/>
                <a:gd name="connsiteY0" fmla="*/ 963613 h 1927225"/>
                <a:gd name="connsiteX1" fmla="*/ 178853 w 357706"/>
                <a:gd name="connsiteY1" fmla="*/ 0 h 1927225"/>
                <a:gd name="connsiteX2" fmla="*/ 357706 w 357706"/>
                <a:gd name="connsiteY2" fmla="*/ 963613 h 1927225"/>
                <a:gd name="connsiteX3" fmla="*/ 178853 w 357706"/>
                <a:gd name="connsiteY3" fmla="*/ 1927226 h 1927225"/>
                <a:gd name="connsiteX4" fmla="*/ 0 w 357706"/>
                <a:gd name="connsiteY4" fmla="*/ 963613 h 1927225"/>
                <a:gd name="connsiteX0" fmla="*/ 105686 w 463392"/>
                <a:gd name="connsiteY0" fmla="*/ 1020763 h 1984376"/>
                <a:gd name="connsiteX1" fmla="*/ 36889 w 463392"/>
                <a:gd name="connsiteY1" fmla="*/ 0 h 1984376"/>
                <a:gd name="connsiteX2" fmla="*/ 463392 w 463392"/>
                <a:gd name="connsiteY2" fmla="*/ 1020763 h 1984376"/>
                <a:gd name="connsiteX3" fmla="*/ 284539 w 463392"/>
                <a:gd name="connsiteY3" fmla="*/ 1984376 h 1984376"/>
                <a:gd name="connsiteX4" fmla="*/ 105686 w 463392"/>
                <a:gd name="connsiteY4" fmla="*/ 1020763 h 1984376"/>
                <a:gd name="connsiteX0" fmla="*/ 68797 w 426503"/>
                <a:gd name="connsiteY0" fmla="*/ 1020763 h 1984376"/>
                <a:gd name="connsiteX1" fmla="*/ 0 w 426503"/>
                <a:gd name="connsiteY1" fmla="*/ 0 h 1984376"/>
                <a:gd name="connsiteX2" fmla="*/ 426503 w 426503"/>
                <a:gd name="connsiteY2" fmla="*/ 1020763 h 1984376"/>
                <a:gd name="connsiteX3" fmla="*/ 247650 w 426503"/>
                <a:gd name="connsiteY3" fmla="*/ 1984376 h 1984376"/>
                <a:gd name="connsiteX4" fmla="*/ 68797 w 426503"/>
                <a:gd name="connsiteY4" fmla="*/ 1020763 h 1984376"/>
                <a:gd name="connsiteX0" fmla="*/ 68797 w 426503"/>
                <a:gd name="connsiteY0" fmla="*/ 1020763 h 1984376"/>
                <a:gd name="connsiteX1" fmla="*/ 0 w 426503"/>
                <a:gd name="connsiteY1" fmla="*/ 0 h 1984376"/>
                <a:gd name="connsiteX2" fmla="*/ 426503 w 426503"/>
                <a:gd name="connsiteY2" fmla="*/ 1020763 h 1984376"/>
                <a:gd name="connsiteX3" fmla="*/ 247650 w 426503"/>
                <a:gd name="connsiteY3" fmla="*/ 1984376 h 1984376"/>
                <a:gd name="connsiteX4" fmla="*/ 68797 w 426503"/>
                <a:gd name="connsiteY4" fmla="*/ 1020763 h 1984376"/>
                <a:gd name="connsiteX0" fmla="*/ 68797 w 636568"/>
                <a:gd name="connsiteY0" fmla="*/ 1020763 h 2009776"/>
                <a:gd name="connsiteX1" fmla="*/ 0 w 636568"/>
                <a:gd name="connsiteY1" fmla="*/ 0 h 2009776"/>
                <a:gd name="connsiteX2" fmla="*/ 426503 w 636568"/>
                <a:gd name="connsiteY2" fmla="*/ 1020763 h 2009776"/>
                <a:gd name="connsiteX3" fmla="*/ 615950 w 636568"/>
                <a:gd name="connsiteY3" fmla="*/ 2009776 h 2009776"/>
                <a:gd name="connsiteX4" fmla="*/ 68797 w 636568"/>
                <a:gd name="connsiteY4" fmla="*/ 1020763 h 2009776"/>
                <a:gd name="connsiteX0" fmla="*/ 68797 w 711454"/>
                <a:gd name="connsiteY0" fmla="*/ 1020763 h 2020569"/>
                <a:gd name="connsiteX1" fmla="*/ 0 w 711454"/>
                <a:gd name="connsiteY1" fmla="*/ 0 h 2020569"/>
                <a:gd name="connsiteX2" fmla="*/ 426503 w 711454"/>
                <a:gd name="connsiteY2" fmla="*/ 1020763 h 2020569"/>
                <a:gd name="connsiteX3" fmla="*/ 615950 w 711454"/>
                <a:gd name="connsiteY3" fmla="*/ 2009776 h 2020569"/>
                <a:gd name="connsiteX4" fmla="*/ 68797 w 711454"/>
                <a:gd name="connsiteY4" fmla="*/ 1020763 h 2020569"/>
                <a:gd name="connsiteX0" fmla="*/ 68797 w 717322"/>
                <a:gd name="connsiteY0" fmla="*/ 1020763 h 2020171"/>
                <a:gd name="connsiteX1" fmla="*/ 0 w 717322"/>
                <a:gd name="connsiteY1" fmla="*/ 0 h 2020171"/>
                <a:gd name="connsiteX2" fmla="*/ 426503 w 717322"/>
                <a:gd name="connsiteY2" fmla="*/ 1020763 h 2020171"/>
                <a:gd name="connsiteX3" fmla="*/ 615950 w 717322"/>
                <a:gd name="connsiteY3" fmla="*/ 2009776 h 2020171"/>
                <a:gd name="connsiteX4" fmla="*/ 68797 w 717322"/>
                <a:gd name="connsiteY4" fmla="*/ 1020763 h 2020171"/>
                <a:gd name="connsiteX0" fmla="*/ 68797 w 660398"/>
                <a:gd name="connsiteY0" fmla="*/ 1020763 h 2009776"/>
                <a:gd name="connsiteX1" fmla="*/ 0 w 660398"/>
                <a:gd name="connsiteY1" fmla="*/ 0 h 2009776"/>
                <a:gd name="connsiteX2" fmla="*/ 426503 w 660398"/>
                <a:gd name="connsiteY2" fmla="*/ 1020763 h 2009776"/>
                <a:gd name="connsiteX3" fmla="*/ 615950 w 660398"/>
                <a:gd name="connsiteY3" fmla="*/ 2009776 h 2009776"/>
                <a:gd name="connsiteX4" fmla="*/ 68797 w 660398"/>
                <a:gd name="connsiteY4" fmla="*/ 1020763 h 200977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81222 w 970884"/>
                <a:gd name="connsiteY0" fmla="*/ 1020763 h 1995507"/>
                <a:gd name="connsiteX1" fmla="*/ 12425 w 970884"/>
                <a:gd name="connsiteY1" fmla="*/ 0 h 1995507"/>
                <a:gd name="connsiteX2" fmla="*/ 438928 w 970884"/>
                <a:gd name="connsiteY2" fmla="*/ 1020763 h 1995507"/>
                <a:gd name="connsiteX3" fmla="*/ 941287 w 970884"/>
                <a:gd name="connsiteY3" fmla="*/ 1995507 h 1995507"/>
                <a:gd name="connsiteX4" fmla="*/ 81222 w 970884"/>
                <a:gd name="connsiteY4" fmla="*/ 1020763 h 1995507"/>
                <a:gd name="connsiteX0" fmla="*/ 81222 w 970885"/>
                <a:gd name="connsiteY0" fmla="*/ 1020763 h 1995507"/>
                <a:gd name="connsiteX1" fmla="*/ 12425 w 970885"/>
                <a:gd name="connsiteY1" fmla="*/ 0 h 1995507"/>
                <a:gd name="connsiteX2" fmla="*/ 438928 w 970885"/>
                <a:gd name="connsiteY2" fmla="*/ 1020763 h 1995507"/>
                <a:gd name="connsiteX3" fmla="*/ 941287 w 970885"/>
                <a:gd name="connsiteY3" fmla="*/ 1995507 h 1995507"/>
                <a:gd name="connsiteX4" fmla="*/ 81222 w 970885"/>
                <a:gd name="connsiteY4" fmla="*/ 1020763 h 1995507"/>
                <a:gd name="connsiteX0" fmla="*/ 81222 w 974651"/>
                <a:gd name="connsiteY0" fmla="*/ 1020763 h 1995507"/>
                <a:gd name="connsiteX1" fmla="*/ 12425 w 974651"/>
                <a:gd name="connsiteY1" fmla="*/ 0 h 1995507"/>
                <a:gd name="connsiteX2" fmla="*/ 509751 w 974651"/>
                <a:gd name="connsiteY2" fmla="*/ 1107869 h 1995507"/>
                <a:gd name="connsiteX3" fmla="*/ 941287 w 974651"/>
                <a:gd name="connsiteY3" fmla="*/ 1995507 h 1995507"/>
                <a:gd name="connsiteX4" fmla="*/ 81222 w 974651"/>
                <a:gd name="connsiteY4" fmla="*/ 1020763 h 1995507"/>
                <a:gd name="connsiteX0" fmla="*/ 81222 w 969505"/>
                <a:gd name="connsiteY0" fmla="*/ 1020763 h 1995507"/>
                <a:gd name="connsiteX1" fmla="*/ 12425 w 969505"/>
                <a:gd name="connsiteY1" fmla="*/ 0 h 1995507"/>
                <a:gd name="connsiteX2" fmla="*/ 509751 w 969505"/>
                <a:gd name="connsiteY2" fmla="*/ 1107869 h 1995507"/>
                <a:gd name="connsiteX3" fmla="*/ 941287 w 969505"/>
                <a:gd name="connsiteY3" fmla="*/ 1995507 h 1995507"/>
                <a:gd name="connsiteX4" fmla="*/ 81222 w 969505"/>
                <a:gd name="connsiteY4" fmla="*/ 1020763 h 1995507"/>
                <a:gd name="connsiteX0" fmla="*/ 68797 w 957080"/>
                <a:gd name="connsiteY0" fmla="*/ 1020763 h 1995507"/>
                <a:gd name="connsiteX1" fmla="*/ 0 w 957080"/>
                <a:gd name="connsiteY1" fmla="*/ 0 h 1995507"/>
                <a:gd name="connsiteX2" fmla="*/ 497326 w 957080"/>
                <a:gd name="connsiteY2" fmla="*/ 1107869 h 1995507"/>
                <a:gd name="connsiteX3" fmla="*/ 928862 w 957080"/>
                <a:gd name="connsiteY3" fmla="*/ 1995507 h 1995507"/>
                <a:gd name="connsiteX4" fmla="*/ 68797 w 957080"/>
                <a:gd name="connsiteY4" fmla="*/ 1020763 h 1995507"/>
                <a:gd name="connsiteX0" fmla="*/ 68797 w 959886"/>
                <a:gd name="connsiteY0" fmla="*/ 1020763 h 1995507"/>
                <a:gd name="connsiteX1" fmla="*/ 0 w 959886"/>
                <a:gd name="connsiteY1" fmla="*/ 0 h 1995507"/>
                <a:gd name="connsiteX2" fmla="*/ 497326 w 959886"/>
                <a:gd name="connsiteY2" fmla="*/ 1107869 h 1995507"/>
                <a:gd name="connsiteX3" fmla="*/ 928862 w 959886"/>
                <a:gd name="connsiteY3" fmla="*/ 1995507 h 1995507"/>
                <a:gd name="connsiteX4" fmla="*/ 68797 w 959886"/>
                <a:gd name="connsiteY4" fmla="*/ 1020763 h 1995507"/>
                <a:gd name="connsiteX0" fmla="*/ 68797 w 955865"/>
                <a:gd name="connsiteY0" fmla="*/ 1020763 h 1995507"/>
                <a:gd name="connsiteX1" fmla="*/ 0 w 955865"/>
                <a:gd name="connsiteY1" fmla="*/ 0 h 1995507"/>
                <a:gd name="connsiteX2" fmla="*/ 408797 w 955865"/>
                <a:gd name="connsiteY2" fmla="*/ 1068275 h 1995507"/>
                <a:gd name="connsiteX3" fmla="*/ 928862 w 955865"/>
                <a:gd name="connsiteY3" fmla="*/ 1995507 h 1995507"/>
                <a:gd name="connsiteX4" fmla="*/ 68797 w 955865"/>
                <a:gd name="connsiteY4" fmla="*/ 1020763 h 1995507"/>
                <a:gd name="connsiteX0" fmla="*/ 68797 w 958420"/>
                <a:gd name="connsiteY0" fmla="*/ 1020763 h 1995507"/>
                <a:gd name="connsiteX1" fmla="*/ 0 w 958420"/>
                <a:gd name="connsiteY1" fmla="*/ 0 h 1995507"/>
                <a:gd name="connsiteX2" fmla="*/ 408797 w 958420"/>
                <a:gd name="connsiteY2" fmla="*/ 1068275 h 1995507"/>
                <a:gd name="connsiteX3" fmla="*/ 928862 w 958420"/>
                <a:gd name="connsiteY3" fmla="*/ 1995507 h 1995507"/>
                <a:gd name="connsiteX4" fmla="*/ 68797 w 958420"/>
                <a:gd name="connsiteY4" fmla="*/ 1020763 h 1995507"/>
                <a:gd name="connsiteX0" fmla="*/ 68797 w 965020"/>
                <a:gd name="connsiteY0" fmla="*/ 1020763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68797 w 965020"/>
                <a:gd name="connsiteY4" fmla="*/ 1020763 h 1995507"/>
                <a:gd name="connsiteX0" fmla="*/ 68797 w 965020"/>
                <a:gd name="connsiteY0" fmla="*/ 1020763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68797 w 965020"/>
                <a:gd name="connsiteY4" fmla="*/ 1020763 h 1995507"/>
                <a:gd name="connsiteX0" fmla="*/ 121915 w 965020"/>
                <a:gd name="connsiteY0" fmla="*/ 1099950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121915 w 965020"/>
                <a:gd name="connsiteY4" fmla="*/ 1099950 h 1995507"/>
                <a:gd name="connsiteX0" fmla="*/ 121915 w 965020"/>
                <a:gd name="connsiteY0" fmla="*/ 1099950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121915 w 965020"/>
                <a:gd name="connsiteY4" fmla="*/ 1099950 h 1995507"/>
                <a:gd name="connsiteX0" fmla="*/ 121915 w 965020"/>
                <a:gd name="connsiteY0" fmla="*/ 1099950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121915 w 965020"/>
                <a:gd name="connsiteY4" fmla="*/ 1099950 h 1995507"/>
                <a:gd name="connsiteX0" fmla="*/ 121915 w 1129770"/>
                <a:gd name="connsiteY0" fmla="*/ 1099950 h 1987978"/>
                <a:gd name="connsiteX1" fmla="*/ 0 w 1129770"/>
                <a:gd name="connsiteY1" fmla="*/ 0 h 1987978"/>
                <a:gd name="connsiteX2" fmla="*/ 523884 w 1129770"/>
                <a:gd name="connsiteY2" fmla="*/ 1147462 h 1987978"/>
                <a:gd name="connsiteX3" fmla="*/ 1102301 w 1129770"/>
                <a:gd name="connsiteY3" fmla="*/ 1987978 h 1987978"/>
                <a:gd name="connsiteX4" fmla="*/ 121915 w 1129770"/>
                <a:gd name="connsiteY4" fmla="*/ 1099950 h 1987978"/>
                <a:gd name="connsiteX0" fmla="*/ 121915 w 1129772"/>
                <a:gd name="connsiteY0" fmla="*/ 1099950 h 1987978"/>
                <a:gd name="connsiteX1" fmla="*/ 0 w 1129772"/>
                <a:gd name="connsiteY1" fmla="*/ 0 h 1987978"/>
                <a:gd name="connsiteX2" fmla="*/ 523884 w 1129772"/>
                <a:gd name="connsiteY2" fmla="*/ 1147462 h 1987978"/>
                <a:gd name="connsiteX3" fmla="*/ 1102301 w 1129772"/>
                <a:gd name="connsiteY3" fmla="*/ 1987978 h 1987978"/>
                <a:gd name="connsiteX4" fmla="*/ 121915 w 1129772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23884 w 1102301"/>
                <a:gd name="connsiteY2" fmla="*/ 114746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23884 w 1102301"/>
                <a:gd name="connsiteY2" fmla="*/ 114746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54492 w 1102301"/>
                <a:gd name="connsiteY2" fmla="*/ 108723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54492 w 1102301"/>
                <a:gd name="connsiteY2" fmla="*/ 108723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738133 w 1214526"/>
                <a:gd name="connsiteY2" fmla="*/ 963043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738133 w 1214526"/>
                <a:gd name="connsiteY2" fmla="*/ 963043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163514"/>
                <a:gd name="connsiteY0" fmla="*/ 1032190 h 1960525"/>
                <a:gd name="connsiteX1" fmla="*/ 0 w 1163514"/>
                <a:gd name="connsiteY1" fmla="*/ 0 h 1960525"/>
                <a:gd name="connsiteX2" fmla="*/ 738133 w 1163514"/>
                <a:gd name="connsiteY2" fmla="*/ 963043 h 1960525"/>
                <a:gd name="connsiteX3" fmla="*/ 1163514 w 1163514"/>
                <a:gd name="connsiteY3" fmla="*/ 1960525 h 1960525"/>
                <a:gd name="connsiteX4" fmla="*/ 234140 w 1163514"/>
                <a:gd name="connsiteY4" fmla="*/ 1032190 h 1960525"/>
                <a:gd name="connsiteX0" fmla="*/ 234140 w 1163514"/>
                <a:gd name="connsiteY0" fmla="*/ 1032190 h 1960525"/>
                <a:gd name="connsiteX1" fmla="*/ 0 w 1163514"/>
                <a:gd name="connsiteY1" fmla="*/ 0 h 1960525"/>
                <a:gd name="connsiteX2" fmla="*/ 738133 w 1163514"/>
                <a:gd name="connsiteY2" fmla="*/ 963043 h 1960525"/>
                <a:gd name="connsiteX3" fmla="*/ 1163514 w 1163514"/>
                <a:gd name="connsiteY3" fmla="*/ 1960525 h 1960525"/>
                <a:gd name="connsiteX4" fmla="*/ 234140 w 1163514"/>
                <a:gd name="connsiteY4" fmla="*/ 1032190 h 1960525"/>
                <a:gd name="connsiteX0" fmla="*/ 234140 w 1210343"/>
                <a:gd name="connsiteY0" fmla="*/ 1032190 h 1960525"/>
                <a:gd name="connsiteX1" fmla="*/ 0 w 1210343"/>
                <a:gd name="connsiteY1" fmla="*/ 0 h 1960525"/>
                <a:gd name="connsiteX2" fmla="*/ 738133 w 1210343"/>
                <a:gd name="connsiteY2" fmla="*/ 963043 h 1960525"/>
                <a:gd name="connsiteX3" fmla="*/ 1163514 w 1210343"/>
                <a:gd name="connsiteY3" fmla="*/ 1960525 h 1960525"/>
                <a:gd name="connsiteX4" fmla="*/ 234140 w 1210343"/>
                <a:gd name="connsiteY4" fmla="*/ 1032190 h 1960525"/>
                <a:gd name="connsiteX0" fmla="*/ 234140 w 1201902"/>
                <a:gd name="connsiteY0" fmla="*/ 1032190 h 1960525"/>
                <a:gd name="connsiteX1" fmla="*/ 0 w 1201902"/>
                <a:gd name="connsiteY1" fmla="*/ 0 h 1960525"/>
                <a:gd name="connsiteX2" fmla="*/ 738133 w 1201902"/>
                <a:gd name="connsiteY2" fmla="*/ 963043 h 1960525"/>
                <a:gd name="connsiteX3" fmla="*/ 1163514 w 1201902"/>
                <a:gd name="connsiteY3" fmla="*/ 1960525 h 1960525"/>
                <a:gd name="connsiteX4" fmla="*/ 234140 w 1201902"/>
                <a:gd name="connsiteY4" fmla="*/ 1032190 h 1960525"/>
                <a:gd name="connsiteX0" fmla="*/ 234140 w 1201902"/>
                <a:gd name="connsiteY0" fmla="*/ 1032190 h 1960525"/>
                <a:gd name="connsiteX1" fmla="*/ 0 w 1201902"/>
                <a:gd name="connsiteY1" fmla="*/ 0 h 1960525"/>
                <a:gd name="connsiteX2" fmla="*/ 738133 w 1201902"/>
                <a:gd name="connsiteY2" fmla="*/ 963043 h 1960525"/>
                <a:gd name="connsiteX3" fmla="*/ 1163514 w 1201902"/>
                <a:gd name="connsiteY3" fmla="*/ 1960525 h 1960525"/>
                <a:gd name="connsiteX4" fmla="*/ 234140 w 1201902"/>
                <a:gd name="connsiteY4" fmla="*/ 1032190 h 196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1902" h="1960525">
                  <a:moveTo>
                    <a:pt x="234140" y="1032190"/>
                  </a:moveTo>
                  <a:cubicBezTo>
                    <a:pt x="213659" y="689314"/>
                    <a:pt x="211467" y="329331"/>
                    <a:pt x="0" y="0"/>
                  </a:cubicBezTo>
                  <a:cubicBezTo>
                    <a:pt x="487323" y="295227"/>
                    <a:pt x="676844" y="604043"/>
                    <a:pt x="738133" y="963043"/>
                  </a:cubicBezTo>
                  <a:cubicBezTo>
                    <a:pt x="799422" y="1322043"/>
                    <a:pt x="1350049" y="1463778"/>
                    <a:pt x="1163514" y="1960525"/>
                  </a:cubicBezTo>
                  <a:cubicBezTo>
                    <a:pt x="429641" y="1623989"/>
                    <a:pt x="254621" y="1375066"/>
                    <a:pt x="234140" y="1032190"/>
                  </a:cubicBezTo>
                  <a:close/>
                </a:path>
              </a:pathLst>
            </a:custGeom>
            <a:solidFill>
              <a:srgbClr val="0066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楕円 47">
              <a:extLst>
                <a:ext uri="{FF2B5EF4-FFF2-40B4-BE49-F238E27FC236}">
                  <a16:creationId xmlns:a16="http://schemas.microsoft.com/office/drawing/2014/main" id="{64FD5788-45F5-4FC6-914B-C3C73E2A8EAF}"/>
                </a:ext>
              </a:extLst>
            </p:cNvPr>
            <p:cNvSpPr/>
            <p:nvPr/>
          </p:nvSpPr>
          <p:spPr>
            <a:xfrm>
              <a:off x="4334027" y="2676844"/>
              <a:ext cx="518402" cy="1313678"/>
            </a:xfrm>
            <a:custGeom>
              <a:avLst/>
              <a:gdLst>
                <a:gd name="connsiteX0" fmla="*/ 0 w 357706"/>
                <a:gd name="connsiteY0" fmla="*/ 963613 h 1927225"/>
                <a:gd name="connsiteX1" fmla="*/ 178853 w 357706"/>
                <a:gd name="connsiteY1" fmla="*/ 0 h 1927225"/>
                <a:gd name="connsiteX2" fmla="*/ 357706 w 357706"/>
                <a:gd name="connsiteY2" fmla="*/ 963613 h 1927225"/>
                <a:gd name="connsiteX3" fmla="*/ 178853 w 357706"/>
                <a:gd name="connsiteY3" fmla="*/ 1927226 h 1927225"/>
                <a:gd name="connsiteX4" fmla="*/ 0 w 357706"/>
                <a:gd name="connsiteY4" fmla="*/ 963613 h 1927225"/>
                <a:gd name="connsiteX0" fmla="*/ 105686 w 463392"/>
                <a:gd name="connsiteY0" fmla="*/ 1020763 h 1984376"/>
                <a:gd name="connsiteX1" fmla="*/ 36889 w 463392"/>
                <a:gd name="connsiteY1" fmla="*/ 0 h 1984376"/>
                <a:gd name="connsiteX2" fmla="*/ 463392 w 463392"/>
                <a:gd name="connsiteY2" fmla="*/ 1020763 h 1984376"/>
                <a:gd name="connsiteX3" fmla="*/ 284539 w 463392"/>
                <a:gd name="connsiteY3" fmla="*/ 1984376 h 1984376"/>
                <a:gd name="connsiteX4" fmla="*/ 105686 w 463392"/>
                <a:gd name="connsiteY4" fmla="*/ 1020763 h 1984376"/>
                <a:gd name="connsiteX0" fmla="*/ 68797 w 426503"/>
                <a:gd name="connsiteY0" fmla="*/ 1020763 h 1984376"/>
                <a:gd name="connsiteX1" fmla="*/ 0 w 426503"/>
                <a:gd name="connsiteY1" fmla="*/ 0 h 1984376"/>
                <a:gd name="connsiteX2" fmla="*/ 426503 w 426503"/>
                <a:gd name="connsiteY2" fmla="*/ 1020763 h 1984376"/>
                <a:gd name="connsiteX3" fmla="*/ 247650 w 426503"/>
                <a:gd name="connsiteY3" fmla="*/ 1984376 h 1984376"/>
                <a:gd name="connsiteX4" fmla="*/ 68797 w 426503"/>
                <a:gd name="connsiteY4" fmla="*/ 1020763 h 1984376"/>
                <a:gd name="connsiteX0" fmla="*/ 68797 w 426503"/>
                <a:gd name="connsiteY0" fmla="*/ 1020763 h 1984376"/>
                <a:gd name="connsiteX1" fmla="*/ 0 w 426503"/>
                <a:gd name="connsiteY1" fmla="*/ 0 h 1984376"/>
                <a:gd name="connsiteX2" fmla="*/ 426503 w 426503"/>
                <a:gd name="connsiteY2" fmla="*/ 1020763 h 1984376"/>
                <a:gd name="connsiteX3" fmla="*/ 247650 w 426503"/>
                <a:gd name="connsiteY3" fmla="*/ 1984376 h 1984376"/>
                <a:gd name="connsiteX4" fmla="*/ 68797 w 426503"/>
                <a:gd name="connsiteY4" fmla="*/ 1020763 h 1984376"/>
                <a:gd name="connsiteX0" fmla="*/ 68797 w 636568"/>
                <a:gd name="connsiteY0" fmla="*/ 1020763 h 2009776"/>
                <a:gd name="connsiteX1" fmla="*/ 0 w 636568"/>
                <a:gd name="connsiteY1" fmla="*/ 0 h 2009776"/>
                <a:gd name="connsiteX2" fmla="*/ 426503 w 636568"/>
                <a:gd name="connsiteY2" fmla="*/ 1020763 h 2009776"/>
                <a:gd name="connsiteX3" fmla="*/ 615950 w 636568"/>
                <a:gd name="connsiteY3" fmla="*/ 2009776 h 2009776"/>
                <a:gd name="connsiteX4" fmla="*/ 68797 w 636568"/>
                <a:gd name="connsiteY4" fmla="*/ 1020763 h 2009776"/>
                <a:gd name="connsiteX0" fmla="*/ 68797 w 711454"/>
                <a:gd name="connsiteY0" fmla="*/ 1020763 h 2020569"/>
                <a:gd name="connsiteX1" fmla="*/ 0 w 711454"/>
                <a:gd name="connsiteY1" fmla="*/ 0 h 2020569"/>
                <a:gd name="connsiteX2" fmla="*/ 426503 w 711454"/>
                <a:gd name="connsiteY2" fmla="*/ 1020763 h 2020569"/>
                <a:gd name="connsiteX3" fmla="*/ 615950 w 711454"/>
                <a:gd name="connsiteY3" fmla="*/ 2009776 h 2020569"/>
                <a:gd name="connsiteX4" fmla="*/ 68797 w 711454"/>
                <a:gd name="connsiteY4" fmla="*/ 1020763 h 2020569"/>
                <a:gd name="connsiteX0" fmla="*/ 68797 w 717322"/>
                <a:gd name="connsiteY0" fmla="*/ 1020763 h 2020171"/>
                <a:gd name="connsiteX1" fmla="*/ 0 w 717322"/>
                <a:gd name="connsiteY1" fmla="*/ 0 h 2020171"/>
                <a:gd name="connsiteX2" fmla="*/ 426503 w 717322"/>
                <a:gd name="connsiteY2" fmla="*/ 1020763 h 2020171"/>
                <a:gd name="connsiteX3" fmla="*/ 615950 w 717322"/>
                <a:gd name="connsiteY3" fmla="*/ 2009776 h 2020171"/>
                <a:gd name="connsiteX4" fmla="*/ 68797 w 717322"/>
                <a:gd name="connsiteY4" fmla="*/ 1020763 h 2020171"/>
                <a:gd name="connsiteX0" fmla="*/ 68797 w 660398"/>
                <a:gd name="connsiteY0" fmla="*/ 1020763 h 2009776"/>
                <a:gd name="connsiteX1" fmla="*/ 0 w 660398"/>
                <a:gd name="connsiteY1" fmla="*/ 0 h 2009776"/>
                <a:gd name="connsiteX2" fmla="*/ 426503 w 660398"/>
                <a:gd name="connsiteY2" fmla="*/ 1020763 h 2009776"/>
                <a:gd name="connsiteX3" fmla="*/ 615950 w 660398"/>
                <a:gd name="connsiteY3" fmla="*/ 2009776 h 2009776"/>
                <a:gd name="connsiteX4" fmla="*/ 68797 w 660398"/>
                <a:gd name="connsiteY4" fmla="*/ 1020763 h 200977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81222 w 970884"/>
                <a:gd name="connsiteY0" fmla="*/ 1020763 h 1995507"/>
                <a:gd name="connsiteX1" fmla="*/ 12425 w 970884"/>
                <a:gd name="connsiteY1" fmla="*/ 0 h 1995507"/>
                <a:gd name="connsiteX2" fmla="*/ 438928 w 970884"/>
                <a:gd name="connsiteY2" fmla="*/ 1020763 h 1995507"/>
                <a:gd name="connsiteX3" fmla="*/ 941287 w 970884"/>
                <a:gd name="connsiteY3" fmla="*/ 1995507 h 1995507"/>
                <a:gd name="connsiteX4" fmla="*/ 81222 w 970884"/>
                <a:gd name="connsiteY4" fmla="*/ 1020763 h 1995507"/>
                <a:gd name="connsiteX0" fmla="*/ 81222 w 970885"/>
                <a:gd name="connsiteY0" fmla="*/ 1020763 h 1995507"/>
                <a:gd name="connsiteX1" fmla="*/ 12425 w 970885"/>
                <a:gd name="connsiteY1" fmla="*/ 0 h 1995507"/>
                <a:gd name="connsiteX2" fmla="*/ 438928 w 970885"/>
                <a:gd name="connsiteY2" fmla="*/ 1020763 h 1995507"/>
                <a:gd name="connsiteX3" fmla="*/ 941287 w 970885"/>
                <a:gd name="connsiteY3" fmla="*/ 1995507 h 1995507"/>
                <a:gd name="connsiteX4" fmla="*/ 81222 w 970885"/>
                <a:gd name="connsiteY4" fmla="*/ 1020763 h 1995507"/>
                <a:gd name="connsiteX0" fmla="*/ 81222 w 974651"/>
                <a:gd name="connsiteY0" fmla="*/ 1020763 h 1995507"/>
                <a:gd name="connsiteX1" fmla="*/ 12425 w 974651"/>
                <a:gd name="connsiteY1" fmla="*/ 0 h 1995507"/>
                <a:gd name="connsiteX2" fmla="*/ 509751 w 974651"/>
                <a:gd name="connsiteY2" fmla="*/ 1107869 h 1995507"/>
                <a:gd name="connsiteX3" fmla="*/ 941287 w 974651"/>
                <a:gd name="connsiteY3" fmla="*/ 1995507 h 1995507"/>
                <a:gd name="connsiteX4" fmla="*/ 81222 w 974651"/>
                <a:gd name="connsiteY4" fmla="*/ 1020763 h 1995507"/>
                <a:gd name="connsiteX0" fmla="*/ 81222 w 969505"/>
                <a:gd name="connsiteY0" fmla="*/ 1020763 h 1995507"/>
                <a:gd name="connsiteX1" fmla="*/ 12425 w 969505"/>
                <a:gd name="connsiteY1" fmla="*/ 0 h 1995507"/>
                <a:gd name="connsiteX2" fmla="*/ 509751 w 969505"/>
                <a:gd name="connsiteY2" fmla="*/ 1107869 h 1995507"/>
                <a:gd name="connsiteX3" fmla="*/ 941287 w 969505"/>
                <a:gd name="connsiteY3" fmla="*/ 1995507 h 1995507"/>
                <a:gd name="connsiteX4" fmla="*/ 81222 w 969505"/>
                <a:gd name="connsiteY4" fmla="*/ 1020763 h 1995507"/>
                <a:gd name="connsiteX0" fmla="*/ 68797 w 957080"/>
                <a:gd name="connsiteY0" fmla="*/ 1020763 h 1995507"/>
                <a:gd name="connsiteX1" fmla="*/ 0 w 957080"/>
                <a:gd name="connsiteY1" fmla="*/ 0 h 1995507"/>
                <a:gd name="connsiteX2" fmla="*/ 497326 w 957080"/>
                <a:gd name="connsiteY2" fmla="*/ 1107869 h 1995507"/>
                <a:gd name="connsiteX3" fmla="*/ 928862 w 957080"/>
                <a:gd name="connsiteY3" fmla="*/ 1995507 h 1995507"/>
                <a:gd name="connsiteX4" fmla="*/ 68797 w 957080"/>
                <a:gd name="connsiteY4" fmla="*/ 1020763 h 1995507"/>
                <a:gd name="connsiteX0" fmla="*/ 68797 w 959886"/>
                <a:gd name="connsiteY0" fmla="*/ 1020763 h 1995507"/>
                <a:gd name="connsiteX1" fmla="*/ 0 w 959886"/>
                <a:gd name="connsiteY1" fmla="*/ 0 h 1995507"/>
                <a:gd name="connsiteX2" fmla="*/ 497326 w 959886"/>
                <a:gd name="connsiteY2" fmla="*/ 1107869 h 1995507"/>
                <a:gd name="connsiteX3" fmla="*/ 928862 w 959886"/>
                <a:gd name="connsiteY3" fmla="*/ 1995507 h 1995507"/>
                <a:gd name="connsiteX4" fmla="*/ 68797 w 959886"/>
                <a:gd name="connsiteY4" fmla="*/ 1020763 h 1995507"/>
                <a:gd name="connsiteX0" fmla="*/ 68797 w 955865"/>
                <a:gd name="connsiteY0" fmla="*/ 1020763 h 1995507"/>
                <a:gd name="connsiteX1" fmla="*/ 0 w 955865"/>
                <a:gd name="connsiteY1" fmla="*/ 0 h 1995507"/>
                <a:gd name="connsiteX2" fmla="*/ 408797 w 955865"/>
                <a:gd name="connsiteY2" fmla="*/ 1068275 h 1995507"/>
                <a:gd name="connsiteX3" fmla="*/ 928862 w 955865"/>
                <a:gd name="connsiteY3" fmla="*/ 1995507 h 1995507"/>
                <a:gd name="connsiteX4" fmla="*/ 68797 w 955865"/>
                <a:gd name="connsiteY4" fmla="*/ 1020763 h 1995507"/>
                <a:gd name="connsiteX0" fmla="*/ 68797 w 958420"/>
                <a:gd name="connsiteY0" fmla="*/ 1020763 h 1995507"/>
                <a:gd name="connsiteX1" fmla="*/ 0 w 958420"/>
                <a:gd name="connsiteY1" fmla="*/ 0 h 1995507"/>
                <a:gd name="connsiteX2" fmla="*/ 408797 w 958420"/>
                <a:gd name="connsiteY2" fmla="*/ 1068275 h 1995507"/>
                <a:gd name="connsiteX3" fmla="*/ 928862 w 958420"/>
                <a:gd name="connsiteY3" fmla="*/ 1995507 h 1995507"/>
                <a:gd name="connsiteX4" fmla="*/ 68797 w 958420"/>
                <a:gd name="connsiteY4" fmla="*/ 1020763 h 1995507"/>
                <a:gd name="connsiteX0" fmla="*/ 68797 w 965020"/>
                <a:gd name="connsiteY0" fmla="*/ 1020763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68797 w 965020"/>
                <a:gd name="connsiteY4" fmla="*/ 1020763 h 1995507"/>
                <a:gd name="connsiteX0" fmla="*/ 68797 w 965020"/>
                <a:gd name="connsiteY0" fmla="*/ 1020763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68797 w 965020"/>
                <a:gd name="connsiteY4" fmla="*/ 1020763 h 1995507"/>
                <a:gd name="connsiteX0" fmla="*/ 121915 w 965020"/>
                <a:gd name="connsiteY0" fmla="*/ 1099950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121915 w 965020"/>
                <a:gd name="connsiteY4" fmla="*/ 1099950 h 1995507"/>
                <a:gd name="connsiteX0" fmla="*/ 121915 w 965020"/>
                <a:gd name="connsiteY0" fmla="*/ 1099950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121915 w 965020"/>
                <a:gd name="connsiteY4" fmla="*/ 1099950 h 1995507"/>
                <a:gd name="connsiteX0" fmla="*/ 121915 w 965020"/>
                <a:gd name="connsiteY0" fmla="*/ 1099950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121915 w 965020"/>
                <a:gd name="connsiteY4" fmla="*/ 1099950 h 1995507"/>
                <a:gd name="connsiteX0" fmla="*/ 121915 w 1129770"/>
                <a:gd name="connsiteY0" fmla="*/ 1099950 h 1987978"/>
                <a:gd name="connsiteX1" fmla="*/ 0 w 1129770"/>
                <a:gd name="connsiteY1" fmla="*/ 0 h 1987978"/>
                <a:gd name="connsiteX2" fmla="*/ 523884 w 1129770"/>
                <a:gd name="connsiteY2" fmla="*/ 1147462 h 1987978"/>
                <a:gd name="connsiteX3" fmla="*/ 1102301 w 1129770"/>
                <a:gd name="connsiteY3" fmla="*/ 1987978 h 1987978"/>
                <a:gd name="connsiteX4" fmla="*/ 121915 w 1129770"/>
                <a:gd name="connsiteY4" fmla="*/ 1099950 h 1987978"/>
                <a:gd name="connsiteX0" fmla="*/ 121915 w 1129772"/>
                <a:gd name="connsiteY0" fmla="*/ 1099950 h 1987978"/>
                <a:gd name="connsiteX1" fmla="*/ 0 w 1129772"/>
                <a:gd name="connsiteY1" fmla="*/ 0 h 1987978"/>
                <a:gd name="connsiteX2" fmla="*/ 523884 w 1129772"/>
                <a:gd name="connsiteY2" fmla="*/ 1147462 h 1987978"/>
                <a:gd name="connsiteX3" fmla="*/ 1102301 w 1129772"/>
                <a:gd name="connsiteY3" fmla="*/ 1987978 h 1987978"/>
                <a:gd name="connsiteX4" fmla="*/ 121915 w 1129772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23884 w 1102301"/>
                <a:gd name="connsiteY2" fmla="*/ 114746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23884 w 1102301"/>
                <a:gd name="connsiteY2" fmla="*/ 114746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54492 w 1102301"/>
                <a:gd name="connsiteY2" fmla="*/ 108723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54492 w 1102301"/>
                <a:gd name="connsiteY2" fmla="*/ 108723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4526" h="1920218">
                  <a:moveTo>
                    <a:pt x="234140" y="1032190"/>
                  </a:moveTo>
                  <a:cubicBezTo>
                    <a:pt x="215361" y="704625"/>
                    <a:pt x="211467" y="329331"/>
                    <a:pt x="0" y="0"/>
                  </a:cubicBezTo>
                  <a:cubicBezTo>
                    <a:pt x="487323" y="295227"/>
                    <a:pt x="464296" y="699436"/>
                    <a:pt x="666717" y="1019472"/>
                  </a:cubicBezTo>
                  <a:cubicBezTo>
                    <a:pt x="869138" y="1339508"/>
                    <a:pt x="1156206" y="1423471"/>
                    <a:pt x="1214526" y="1920218"/>
                  </a:cubicBezTo>
                  <a:cubicBezTo>
                    <a:pt x="266405" y="1623989"/>
                    <a:pt x="252919" y="1359755"/>
                    <a:pt x="234140" y="1032190"/>
                  </a:cubicBezTo>
                  <a:close/>
                </a:path>
              </a:pathLst>
            </a:custGeom>
            <a:solidFill>
              <a:srgbClr val="0066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24FB659D-3534-44C2-8D2D-8965641571EF}"/>
                </a:ext>
              </a:extLst>
            </p:cNvPr>
            <p:cNvSpPr/>
            <p:nvPr/>
          </p:nvSpPr>
          <p:spPr>
            <a:xfrm rot="21109946" flipH="1">
              <a:off x="5099805" y="1960706"/>
              <a:ext cx="122831" cy="515636"/>
            </a:xfrm>
            <a:custGeom>
              <a:avLst/>
              <a:gdLst>
                <a:gd name="connsiteX0" fmla="*/ 122831 w 122831"/>
                <a:gd name="connsiteY0" fmla="*/ 0 h 515636"/>
                <a:gd name="connsiteX1" fmla="*/ 84362 w 122831"/>
                <a:gd name="connsiteY1" fmla="*/ 34408 h 515636"/>
                <a:gd name="connsiteX2" fmla="*/ 31510 w 122831"/>
                <a:gd name="connsiteY2" fmla="*/ 480362 h 515636"/>
                <a:gd name="connsiteX3" fmla="*/ 46078 w 122831"/>
                <a:gd name="connsiteY3" fmla="*/ 515636 h 515636"/>
                <a:gd name="connsiteX4" fmla="*/ 33519 w 122831"/>
                <a:gd name="connsiteY4" fmla="*/ 469540 h 515636"/>
                <a:gd name="connsiteX5" fmla="*/ 105954 w 122831"/>
                <a:gd name="connsiteY5" fmla="*/ 95460 h 515636"/>
                <a:gd name="connsiteX6" fmla="*/ 122658 w 122831"/>
                <a:gd name="connsiteY6" fmla="*/ 80519 h 515636"/>
                <a:gd name="connsiteX7" fmla="*/ 121621 w 122831"/>
                <a:gd name="connsiteY7" fmla="*/ 41506 h 515636"/>
                <a:gd name="connsiteX8" fmla="*/ 122831 w 122831"/>
                <a:gd name="connsiteY8" fmla="*/ 0 h 51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831" h="515636">
                  <a:moveTo>
                    <a:pt x="122831" y="0"/>
                  </a:moveTo>
                  <a:lnTo>
                    <a:pt x="84362" y="34408"/>
                  </a:lnTo>
                  <a:cubicBezTo>
                    <a:pt x="-3939" y="136190"/>
                    <a:pt x="-25266" y="313587"/>
                    <a:pt x="31510" y="480362"/>
                  </a:cubicBezTo>
                  <a:lnTo>
                    <a:pt x="46078" y="515636"/>
                  </a:lnTo>
                  <a:lnTo>
                    <a:pt x="33519" y="469540"/>
                  </a:lnTo>
                  <a:cubicBezTo>
                    <a:pt x="3786" y="325497"/>
                    <a:pt x="30267" y="182702"/>
                    <a:pt x="105954" y="95460"/>
                  </a:cubicBezTo>
                  <a:lnTo>
                    <a:pt x="122658" y="80519"/>
                  </a:lnTo>
                  <a:lnTo>
                    <a:pt x="121621" y="41506"/>
                  </a:lnTo>
                  <a:cubicBezTo>
                    <a:pt x="121677" y="24867"/>
                    <a:pt x="122185" y="10740"/>
                    <a:pt x="122831" y="0"/>
                  </a:cubicBez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rgbClr val="FF0000"/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44BEAD8E-1FCD-4F6E-8CB3-5C8171924B36}"/>
                </a:ext>
              </a:extLst>
            </p:cNvPr>
            <p:cNvSpPr/>
            <p:nvPr/>
          </p:nvSpPr>
          <p:spPr>
            <a:xfrm rot="490054">
              <a:off x="4477171" y="1960705"/>
              <a:ext cx="122831" cy="515636"/>
            </a:xfrm>
            <a:custGeom>
              <a:avLst/>
              <a:gdLst>
                <a:gd name="connsiteX0" fmla="*/ 122831 w 122831"/>
                <a:gd name="connsiteY0" fmla="*/ 0 h 515636"/>
                <a:gd name="connsiteX1" fmla="*/ 121622 w 122831"/>
                <a:gd name="connsiteY1" fmla="*/ 41505 h 515636"/>
                <a:gd name="connsiteX2" fmla="*/ 122658 w 122831"/>
                <a:gd name="connsiteY2" fmla="*/ 80518 h 515636"/>
                <a:gd name="connsiteX3" fmla="*/ 105954 w 122831"/>
                <a:gd name="connsiteY3" fmla="*/ 95460 h 515636"/>
                <a:gd name="connsiteX4" fmla="*/ 33519 w 122831"/>
                <a:gd name="connsiteY4" fmla="*/ 469540 h 515636"/>
                <a:gd name="connsiteX5" fmla="*/ 46078 w 122831"/>
                <a:gd name="connsiteY5" fmla="*/ 515636 h 515636"/>
                <a:gd name="connsiteX6" fmla="*/ 31510 w 122831"/>
                <a:gd name="connsiteY6" fmla="*/ 480362 h 515636"/>
                <a:gd name="connsiteX7" fmla="*/ 84362 w 122831"/>
                <a:gd name="connsiteY7" fmla="*/ 34408 h 515636"/>
                <a:gd name="connsiteX8" fmla="*/ 122831 w 122831"/>
                <a:gd name="connsiteY8" fmla="*/ 0 h 51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831" h="515636">
                  <a:moveTo>
                    <a:pt x="122831" y="0"/>
                  </a:moveTo>
                  <a:cubicBezTo>
                    <a:pt x="122186" y="10740"/>
                    <a:pt x="121677" y="24867"/>
                    <a:pt x="121622" y="41505"/>
                  </a:cubicBezTo>
                  <a:lnTo>
                    <a:pt x="122658" y="80518"/>
                  </a:lnTo>
                  <a:lnTo>
                    <a:pt x="105954" y="95460"/>
                  </a:lnTo>
                  <a:cubicBezTo>
                    <a:pt x="30267" y="182702"/>
                    <a:pt x="3787" y="325497"/>
                    <a:pt x="33519" y="469540"/>
                  </a:cubicBezTo>
                  <a:lnTo>
                    <a:pt x="46078" y="515636"/>
                  </a:lnTo>
                  <a:lnTo>
                    <a:pt x="31510" y="480362"/>
                  </a:lnTo>
                  <a:cubicBezTo>
                    <a:pt x="-25265" y="313587"/>
                    <a:pt x="-3938" y="136190"/>
                    <a:pt x="84362" y="34408"/>
                  </a:cubicBezTo>
                  <a:lnTo>
                    <a:pt x="122831" y="0"/>
                  </a:ln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rgbClr val="FF0000"/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8E9170BA-FA83-44D0-9121-736A37A59CA0}"/>
                </a:ext>
              </a:extLst>
            </p:cNvPr>
            <p:cNvSpPr/>
            <p:nvPr/>
          </p:nvSpPr>
          <p:spPr>
            <a:xfrm>
              <a:off x="4846878" y="2049873"/>
              <a:ext cx="207022" cy="319931"/>
            </a:xfrm>
            <a:custGeom>
              <a:avLst/>
              <a:gdLst>
                <a:gd name="connsiteX0" fmla="*/ 77464 w 207022"/>
                <a:gd name="connsiteY0" fmla="*/ 314 h 319931"/>
                <a:gd name="connsiteX1" fmla="*/ 109080 w 207022"/>
                <a:gd name="connsiteY1" fmla="*/ 5035 h 319931"/>
                <a:gd name="connsiteX2" fmla="*/ 207003 w 207022"/>
                <a:gd name="connsiteY2" fmla="*/ 292757 h 319931"/>
                <a:gd name="connsiteX3" fmla="*/ 204503 w 207022"/>
                <a:gd name="connsiteY3" fmla="*/ 319931 h 319931"/>
                <a:gd name="connsiteX4" fmla="*/ 195877 w 207022"/>
                <a:gd name="connsiteY4" fmla="*/ 216491 h 319931"/>
                <a:gd name="connsiteX5" fmla="*/ 109080 w 207022"/>
                <a:gd name="connsiteY5" fmla="*/ 62185 h 319931"/>
                <a:gd name="connsiteX6" fmla="*/ 77464 w 207022"/>
                <a:gd name="connsiteY6" fmla="*/ 57464 h 319931"/>
                <a:gd name="connsiteX7" fmla="*/ 21605 w 207022"/>
                <a:gd name="connsiteY7" fmla="*/ 85024 h 319931"/>
                <a:gd name="connsiteX8" fmla="*/ 52 w 207022"/>
                <a:gd name="connsiteY8" fmla="*/ 108283 h 319931"/>
                <a:gd name="connsiteX9" fmla="*/ 0 w 207022"/>
                <a:gd name="connsiteY9" fmla="*/ 108220 h 319931"/>
                <a:gd name="connsiteX10" fmla="*/ 0 w 207022"/>
                <a:gd name="connsiteY10" fmla="*/ 51070 h 319931"/>
                <a:gd name="connsiteX11" fmla="*/ 52 w 207022"/>
                <a:gd name="connsiteY11" fmla="*/ 51133 h 319931"/>
                <a:gd name="connsiteX12" fmla="*/ 21605 w 207022"/>
                <a:gd name="connsiteY12" fmla="*/ 27874 h 319931"/>
                <a:gd name="connsiteX13" fmla="*/ 77464 w 207022"/>
                <a:gd name="connsiteY13" fmla="*/ 314 h 319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7022" h="319931">
                  <a:moveTo>
                    <a:pt x="77464" y="314"/>
                  </a:moveTo>
                  <a:cubicBezTo>
                    <a:pt x="88124" y="-718"/>
                    <a:pt x="98711" y="785"/>
                    <a:pt x="109080" y="5035"/>
                  </a:cubicBezTo>
                  <a:cubicBezTo>
                    <a:pt x="171293" y="30531"/>
                    <a:pt x="207985" y="147660"/>
                    <a:pt x="207003" y="292757"/>
                  </a:cubicBezTo>
                  <a:lnTo>
                    <a:pt x="204503" y="319931"/>
                  </a:lnTo>
                  <a:lnTo>
                    <a:pt x="195877" y="216491"/>
                  </a:lnTo>
                  <a:cubicBezTo>
                    <a:pt x="180688" y="136906"/>
                    <a:pt x="150556" y="79182"/>
                    <a:pt x="109080" y="62185"/>
                  </a:cubicBezTo>
                  <a:cubicBezTo>
                    <a:pt x="98711" y="57935"/>
                    <a:pt x="88124" y="56433"/>
                    <a:pt x="77464" y="57464"/>
                  </a:cubicBezTo>
                  <a:cubicBezTo>
                    <a:pt x="58809" y="59268"/>
                    <a:pt x="39930" y="68835"/>
                    <a:pt x="21605" y="85024"/>
                  </a:cubicBezTo>
                  <a:lnTo>
                    <a:pt x="52" y="108283"/>
                  </a:lnTo>
                  <a:lnTo>
                    <a:pt x="0" y="108220"/>
                  </a:lnTo>
                  <a:lnTo>
                    <a:pt x="0" y="51070"/>
                  </a:lnTo>
                  <a:lnTo>
                    <a:pt x="52" y="51133"/>
                  </a:lnTo>
                  <a:lnTo>
                    <a:pt x="21605" y="27874"/>
                  </a:lnTo>
                  <a:cubicBezTo>
                    <a:pt x="39930" y="11685"/>
                    <a:pt x="58809" y="2118"/>
                    <a:pt x="77464" y="314"/>
                  </a:cubicBezTo>
                  <a:close/>
                </a:path>
              </a:pathLst>
            </a:custGeom>
            <a:gradFill flip="none" rotWithShape="1">
              <a:gsLst>
                <a:gs pos="70000">
                  <a:srgbClr val="FF3399"/>
                </a:gs>
                <a:gs pos="0">
                  <a:schemeClr val="bg1"/>
                </a:gs>
              </a:gsLst>
              <a:lin ang="54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09B1F09F-2E40-48E2-A0C0-F69916B1DC8D}"/>
                </a:ext>
              </a:extLst>
            </p:cNvPr>
            <p:cNvSpPr/>
            <p:nvPr/>
          </p:nvSpPr>
          <p:spPr>
            <a:xfrm>
              <a:off x="4640677" y="2049873"/>
              <a:ext cx="206201" cy="319930"/>
            </a:xfrm>
            <a:custGeom>
              <a:avLst/>
              <a:gdLst>
                <a:gd name="connsiteX0" fmla="*/ 129558 w 206201"/>
                <a:gd name="connsiteY0" fmla="*/ 313 h 319930"/>
                <a:gd name="connsiteX1" fmla="*/ 193235 w 206201"/>
                <a:gd name="connsiteY1" fmla="*/ 35214 h 319930"/>
                <a:gd name="connsiteX2" fmla="*/ 206201 w 206201"/>
                <a:gd name="connsiteY2" fmla="*/ 51070 h 319930"/>
                <a:gd name="connsiteX3" fmla="*/ 206201 w 206201"/>
                <a:gd name="connsiteY3" fmla="*/ 108220 h 319930"/>
                <a:gd name="connsiteX4" fmla="*/ 193235 w 206201"/>
                <a:gd name="connsiteY4" fmla="*/ 92364 h 319930"/>
                <a:gd name="connsiteX5" fmla="*/ 129558 w 206201"/>
                <a:gd name="connsiteY5" fmla="*/ 57463 h 319930"/>
                <a:gd name="connsiteX6" fmla="*/ 97943 w 206201"/>
                <a:gd name="connsiteY6" fmla="*/ 62184 h 319930"/>
                <a:gd name="connsiteX7" fmla="*/ 11146 w 206201"/>
                <a:gd name="connsiteY7" fmla="*/ 216490 h 319930"/>
                <a:gd name="connsiteX8" fmla="*/ 2520 w 206201"/>
                <a:gd name="connsiteY8" fmla="*/ 319930 h 319930"/>
                <a:gd name="connsiteX9" fmla="*/ 20 w 206201"/>
                <a:gd name="connsiteY9" fmla="*/ 292757 h 319930"/>
                <a:gd name="connsiteX10" fmla="*/ 97943 w 206201"/>
                <a:gd name="connsiteY10" fmla="*/ 5034 h 319930"/>
                <a:gd name="connsiteX11" fmla="*/ 129558 w 206201"/>
                <a:gd name="connsiteY11" fmla="*/ 313 h 31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6201" h="319930">
                  <a:moveTo>
                    <a:pt x="129558" y="313"/>
                  </a:moveTo>
                  <a:cubicBezTo>
                    <a:pt x="150878" y="2376"/>
                    <a:pt x="172491" y="14575"/>
                    <a:pt x="193235" y="35214"/>
                  </a:cubicBezTo>
                  <a:lnTo>
                    <a:pt x="206201" y="51070"/>
                  </a:lnTo>
                  <a:lnTo>
                    <a:pt x="206201" y="108220"/>
                  </a:lnTo>
                  <a:lnTo>
                    <a:pt x="193235" y="92364"/>
                  </a:lnTo>
                  <a:cubicBezTo>
                    <a:pt x="172491" y="71725"/>
                    <a:pt x="150878" y="59526"/>
                    <a:pt x="129558" y="57463"/>
                  </a:cubicBezTo>
                  <a:cubicBezTo>
                    <a:pt x="118898" y="56432"/>
                    <a:pt x="108311" y="57935"/>
                    <a:pt x="97943" y="62184"/>
                  </a:cubicBezTo>
                  <a:cubicBezTo>
                    <a:pt x="56467" y="79182"/>
                    <a:pt x="26335" y="136905"/>
                    <a:pt x="11146" y="216490"/>
                  </a:cubicBezTo>
                  <a:lnTo>
                    <a:pt x="2520" y="319930"/>
                  </a:lnTo>
                  <a:lnTo>
                    <a:pt x="20" y="292757"/>
                  </a:lnTo>
                  <a:cubicBezTo>
                    <a:pt x="-962" y="147660"/>
                    <a:pt x="35730" y="30531"/>
                    <a:pt x="97943" y="5034"/>
                  </a:cubicBezTo>
                  <a:cubicBezTo>
                    <a:pt x="108311" y="785"/>
                    <a:pt x="118898" y="-718"/>
                    <a:pt x="129558" y="313"/>
                  </a:cubicBezTo>
                  <a:close/>
                </a:path>
              </a:pathLst>
            </a:custGeom>
            <a:gradFill flip="none" rotWithShape="1">
              <a:gsLst>
                <a:gs pos="70000">
                  <a:srgbClr val="FF3399"/>
                </a:gs>
                <a:gs pos="0">
                  <a:schemeClr val="bg1"/>
                </a:gs>
              </a:gsLst>
              <a:lin ang="54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48B797DB-778B-4626-B542-BECACA813550}"/>
              </a:ext>
            </a:extLst>
          </p:cNvPr>
          <p:cNvGrpSpPr/>
          <p:nvPr/>
        </p:nvGrpSpPr>
        <p:grpSpPr>
          <a:xfrm>
            <a:off x="1360678" y="1075699"/>
            <a:ext cx="1318211" cy="2496176"/>
            <a:chOff x="1003299" y="1956593"/>
            <a:chExt cx="1265484" cy="2396332"/>
          </a:xfrm>
        </p:grpSpPr>
        <p:sp>
          <p:nvSpPr>
            <p:cNvPr id="35" name="楕円 47">
              <a:extLst>
                <a:ext uri="{FF2B5EF4-FFF2-40B4-BE49-F238E27FC236}">
                  <a16:creationId xmlns:a16="http://schemas.microsoft.com/office/drawing/2014/main" id="{E1832E53-57E4-4E6B-A3B4-0323E6347FEB}"/>
                </a:ext>
              </a:extLst>
            </p:cNvPr>
            <p:cNvSpPr/>
            <p:nvPr/>
          </p:nvSpPr>
          <p:spPr>
            <a:xfrm rot="20954447" flipH="1">
              <a:off x="1357791" y="2034036"/>
              <a:ext cx="600237" cy="1790398"/>
            </a:xfrm>
            <a:custGeom>
              <a:avLst/>
              <a:gdLst>
                <a:gd name="connsiteX0" fmla="*/ 0 w 357706"/>
                <a:gd name="connsiteY0" fmla="*/ 963613 h 1927225"/>
                <a:gd name="connsiteX1" fmla="*/ 178853 w 357706"/>
                <a:gd name="connsiteY1" fmla="*/ 0 h 1927225"/>
                <a:gd name="connsiteX2" fmla="*/ 357706 w 357706"/>
                <a:gd name="connsiteY2" fmla="*/ 963613 h 1927225"/>
                <a:gd name="connsiteX3" fmla="*/ 178853 w 357706"/>
                <a:gd name="connsiteY3" fmla="*/ 1927226 h 1927225"/>
                <a:gd name="connsiteX4" fmla="*/ 0 w 357706"/>
                <a:gd name="connsiteY4" fmla="*/ 963613 h 1927225"/>
                <a:gd name="connsiteX0" fmla="*/ 105686 w 463392"/>
                <a:gd name="connsiteY0" fmla="*/ 1020763 h 1984376"/>
                <a:gd name="connsiteX1" fmla="*/ 36889 w 463392"/>
                <a:gd name="connsiteY1" fmla="*/ 0 h 1984376"/>
                <a:gd name="connsiteX2" fmla="*/ 463392 w 463392"/>
                <a:gd name="connsiteY2" fmla="*/ 1020763 h 1984376"/>
                <a:gd name="connsiteX3" fmla="*/ 284539 w 463392"/>
                <a:gd name="connsiteY3" fmla="*/ 1984376 h 1984376"/>
                <a:gd name="connsiteX4" fmla="*/ 105686 w 463392"/>
                <a:gd name="connsiteY4" fmla="*/ 1020763 h 1984376"/>
                <a:gd name="connsiteX0" fmla="*/ 68797 w 426503"/>
                <a:gd name="connsiteY0" fmla="*/ 1020763 h 1984376"/>
                <a:gd name="connsiteX1" fmla="*/ 0 w 426503"/>
                <a:gd name="connsiteY1" fmla="*/ 0 h 1984376"/>
                <a:gd name="connsiteX2" fmla="*/ 426503 w 426503"/>
                <a:gd name="connsiteY2" fmla="*/ 1020763 h 1984376"/>
                <a:gd name="connsiteX3" fmla="*/ 247650 w 426503"/>
                <a:gd name="connsiteY3" fmla="*/ 1984376 h 1984376"/>
                <a:gd name="connsiteX4" fmla="*/ 68797 w 426503"/>
                <a:gd name="connsiteY4" fmla="*/ 1020763 h 1984376"/>
                <a:gd name="connsiteX0" fmla="*/ 68797 w 426503"/>
                <a:gd name="connsiteY0" fmla="*/ 1020763 h 1984376"/>
                <a:gd name="connsiteX1" fmla="*/ 0 w 426503"/>
                <a:gd name="connsiteY1" fmla="*/ 0 h 1984376"/>
                <a:gd name="connsiteX2" fmla="*/ 426503 w 426503"/>
                <a:gd name="connsiteY2" fmla="*/ 1020763 h 1984376"/>
                <a:gd name="connsiteX3" fmla="*/ 247650 w 426503"/>
                <a:gd name="connsiteY3" fmla="*/ 1984376 h 1984376"/>
                <a:gd name="connsiteX4" fmla="*/ 68797 w 426503"/>
                <a:gd name="connsiteY4" fmla="*/ 1020763 h 1984376"/>
                <a:gd name="connsiteX0" fmla="*/ 68797 w 636568"/>
                <a:gd name="connsiteY0" fmla="*/ 1020763 h 2009776"/>
                <a:gd name="connsiteX1" fmla="*/ 0 w 636568"/>
                <a:gd name="connsiteY1" fmla="*/ 0 h 2009776"/>
                <a:gd name="connsiteX2" fmla="*/ 426503 w 636568"/>
                <a:gd name="connsiteY2" fmla="*/ 1020763 h 2009776"/>
                <a:gd name="connsiteX3" fmla="*/ 615950 w 636568"/>
                <a:gd name="connsiteY3" fmla="*/ 2009776 h 2009776"/>
                <a:gd name="connsiteX4" fmla="*/ 68797 w 636568"/>
                <a:gd name="connsiteY4" fmla="*/ 1020763 h 2009776"/>
                <a:gd name="connsiteX0" fmla="*/ 68797 w 711454"/>
                <a:gd name="connsiteY0" fmla="*/ 1020763 h 2020569"/>
                <a:gd name="connsiteX1" fmla="*/ 0 w 711454"/>
                <a:gd name="connsiteY1" fmla="*/ 0 h 2020569"/>
                <a:gd name="connsiteX2" fmla="*/ 426503 w 711454"/>
                <a:gd name="connsiteY2" fmla="*/ 1020763 h 2020569"/>
                <a:gd name="connsiteX3" fmla="*/ 615950 w 711454"/>
                <a:gd name="connsiteY3" fmla="*/ 2009776 h 2020569"/>
                <a:gd name="connsiteX4" fmla="*/ 68797 w 711454"/>
                <a:gd name="connsiteY4" fmla="*/ 1020763 h 2020569"/>
                <a:gd name="connsiteX0" fmla="*/ 68797 w 717322"/>
                <a:gd name="connsiteY0" fmla="*/ 1020763 h 2020171"/>
                <a:gd name="connsiteX1" fmla="*/ 0 w 717322"/>
                <a:gd name="connsiteY1" fmla="*/ 0 h 2020171"/>
                <a:gd name="connsiteX2" fmla="*/ 426503 w 717322"/>
                <a:gd name="connsiteY2" fmla="*/ 1020763 h 2020171"/>
                <a:gd name="connsiteX3" fmla="*/ 615950 w 717322"/>
                <a:gd name="connsiteY3" fmla="*/ 2009776 h 2020171"/>
                <a:gd name="connsiteX4" fmla="*/ 68797 w 717322"/>
                <a:gd name="connsiteY4" fmla="*/ 1020763 h 2020171"/>
                <a:gd name="connsiteX0" fmla="*/ 68797 w 660398"/>
                <a:gd name="connsiteY0" fmla="*/ 1020763 h 2009776"/>
                <a:gd name="connsiteX1" fmla="*/ 0 w 660398"/>
                <a:gd name="connsiteY1" fmla="*/ 0 h 2009776"/>
                <a:gd name="connsiteX2" fmla="*/ 426503 w 660398"/>
                <a:gd name="connsiteY2" fmla="*/ 1020763 h 2009776"/>
                <a:gd name="connsiteX3" fmla="*/ 615950 w 660398"/>
                <a:gd name="connsiteY3" fmla="*/ 2009776 h 2009776"/>
                <a:gd name="connsiteX4" fmla="*/ 68797 w 660398"/>
                <a:gd name="connsiteY4" fmla="*/ 1020763 h 200977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81222 w 970884"/>
                <a:gd name="connsiteY0" fmla="*/ 1020763 h 1995507"/>
                <a:gd name="connsiteX1" fmla="*/ 12425 w 970884"/>
                <a:gd name="connsiteY1" fmla="*/ 0 h 1995507"/>
                <a:gd name="connsiteX2" fmla="*/ 438928 w 970884"/>
                <a:gd name="connsiteY2" fmla="*/ 1020763 h 1995507"/>
                <a:gd name="connsiteX3" fmla="*/ 941287 w 970884"/>
                <a:gd name="connsiteY3" fmla="*/ 1995507 h 1995507"/>
                <a:gd name="connsiteX4" fmla="*/ 81222 w 970884"/>
                <a:gd name="connsiteY4" fmla="*/ 1020763 h 1995507"/>
                <a:gd name="connsiteX0" fmla="*/ 81222 w 970885"/>
                <a:gd name="connsiteY0" fmla="*/ 1020763 h 1995507"/>
                <a:gd name="connsiteX1" fmla="*/ 12425 w 970885"/>
                <a:gd name="connsiteY1" fmla="*/ 0 h 1995507"/>
                <a:gd name="connsiteX2" fmla="*/ 438928 w 970885"/>
                <a:gd name="connsiteY2" fmla="*/ 1020763 h 1995507"/>
                <a:gd name="connsiteX3" fmla="*/ 941287 w 970885"/>
                <a:gd name="connsiteY3" fmla="*/ 1995507 h 1995507"/>
                <a:gd name="connsiteX4" fmla="*/ 81222 w 970885"/>
                <a:gd name="connsiteY4" fmla="*/ 1020763 h 1995507"/>
                <a:gd name="connsiteX0" fmla="*/ 81222 w 974651"/>
                <a:gd name="connsiteY0" fmla="*/ 1020763 h 1995507"/>
                <a:gd name="connsiteX1" fmla="*/ 12425 w 974651"/>
                <a:gd name="connsiteY1" fmla="*/ 0 h 1995507"/>
                <a:gd name="connsiteX2" fmla="*/ 509751 w 974651"/>
                <a:gd name="connsiteY2" fmla="*/ 1107869 h 1995507"/>
                <a:gd name="connsiteX3" fmla="*/ 941287 w 974651"/>
                <a:gd name="connsiteY3" fmla="*/ 1995507 h 1995507"/>
                <a:gd name="connsiteX4" fmla="*/ 81222 w 974651"/>
                <a:gd name="connsiteY4" fmla="*/ 1020763 h 1995507"/>
                <a:gd name="connsiteX0" fmla="*/ 81222 w 969505"/>
                <a:gd name="connsiteY0" fmla="*/ 1020763 h 1995507"/>
                <a:gd name="connsiteX1" fmla="*/ 12425 w 969505"/>
                <a:gd name="connsiteY1" fmla="*/ 0 h 1995507"/>
                <a:gd name="connsiteX2" fmla="*/ 509751 w 969505"/>
                <a:gd name="connsiteY2" fmla="*/ 1107869 h 1995507"/>
                <a:gd name="connsiteX3" fmla="*/ 941287 w 969505"/>
                <a:gd name="connsiteY3" fmla="*/ 1995507 h 1995507"/>
                <a:gd name="connsiteX4" fmla="*/ 81222 w 969505"/>
                <a:gd name="connsiteY4" fmla="*/ 1020763 h 1995507"/>
                <a:gd name="connsiteX0" fmla="*/ 68797 w 957080"/>
                <a:gd name="connsiteY0" fmla="*/ 1020763 h 1995507"/>
                <a:gd name="connsiteX1" fmla="*/ 0 w 957080"/>
                <a:gd name="connsiteY1" fmla="*/ 0 h 1995507"/>
                <a:gd name="connsiteX2" fmla="*/ 497326 w 957080"/>
                <a:gd name="connsiteY2" fmla="*/ 1107869 h 1995507"/>
                <a:gd name="connsiteX3" fmla="*/ 928862 w 957080"/>
                <a:gd name="connsiteY3" fmla="*/ 1995507 h 1995507"/>
                <a:gd name="connsiteX4" fmla="*/ 68797 w 957080"/>
                <a:gd name="connsiteY4" fmla="*/ 1020763 h 1995507"/>
                <a:gd name="connsiteX0" fmla="*/ 68797 w 959886"/>
                <a:gd name="connsiteY0" fmla="*/ 1020763 h 1995507"/>
                <a:gd name="connsiteX1" fmla="*/ 0 w 959886"/>
                <a:gd name="connsiteY1" fmla="*/ 0 h 1995507"/>
                <a:gd name="connsiteX2" fmla="*/ 497326 w 959886"/>
                <a:gd name="connsiteY2" fmla="*/ 1107869 h 1995507"/>
                <a:gd name="connsiteX3" fmla="*/ 928862 w 959886"/>
                <a:gd name="connsiteY3" fmla="*/ 1995507 h 1995507"/>
                <a:gd name="connsiteX4" fmla="*/ 68797 w 959886"/>
                <a:gd name="connsiteY4" fmla="*/ 1020763 h 1995507"/>
                <a:gd name="connsiteX0" fmla="*/ 68797 w 955865"/>
                <a:gd name="connsiteY0" fmla="*/ 1020763 h 1995507"/>
                <a:gd name="connsiteX1" fmla="*/ 0 w 955865"/>
                <a:gd name="connsiteY1" fmla="*/ 0 h 1995507"/>
                <a:gd name="connsiteX2" fmla="*/ 408797 w 955865"/>
                <a:gd name="connsiteY2" fmla="*/ 1068275 h 1995507"/>
                <a:gd name="connsiteX3" fmla="*/ 928862 w 955865"/>
                <a:gd name="connsiteY3" fmla="*/ 1995507 h 1995507"/>
                <a:gd name="connsiteX4" fmla="*/ 68797 w 955865"/>
                <a:gd name="connsiteY4" fmla="*/ 1020763 h 1995507"/>
                <a:gd name="connsiteX0" fmla="*/ 68797 w 958420"/>
                <a:gd name="connsiteY0" fmla="*/ 1020763 h 1995507"/>
                <a:gd name="connsiteX1" fmla="*/ 0 w 958420"/>
                <a:gd name="connsiteY1" fmla="*/ 0 h 1995507"/>
                <a:gd name="connsiteX2" fmla="*/ 408797 w 958420"/>
                <a:gd name="connsiteY2" fmla="*/ 1068275 h 1995507"/>
                <a:gd name="connsiteX3" fmla="*/ 928862 w 958420"/>
                <a:gd name="connsiteY3" fmla="*/ 1995507 h 1995507"/>
                <a:gd name="connsiteX4" fmla="*/ 68797 w 958420"/>
                <a:gd name="connsiteY4" fmla="*/ 1020763 h 1995507"/>
                <a:gd name="connsiteX0" fmla="*/ 68797 w 965020"/>
                <a:gd name="connsiteY0" fmla="*/ 1020763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68797 w 965020"/>
                <a:gd name="connsiteY4" fmla="*/ 1020763 h 1995507"/>
                <a:gd name="connsiteX0" fmla="*/ 68797 w 965020"/>
                <a:gd name="connsiteY0" fmla="*/ 1020763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68797 w 965020"/>
                <a:gd name="connsiteY4" fmla="*/ 1020763 h 1995507"/>
                <a:gd name="connsiteX0" fmla="*/ 121915 w 965020"/>
                <a:gd name="connsiteY0" fmla="*/ 1099950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121915 w 965020"/>
                <a:gd name="connsiteY4" fmla="*/ 1099950 h 1995507"/>
                <a:gd name="connsiteX0" fmla="*/ 121915 w 965020"/>
                <a:gd name="connsiteY0" fmla="*/ 1099950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121915 w 965020"/>
                <a:gd name="connsiteY4" fmla="*/ 1099950 h 1995507"/>
                <a:gd name="connsiteX0" fmla="*/ 121915 w 965020"/>
                <a:gd name="connsiteY0" fmla="*/ 1099950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121915 w 965020"/>
                <a:gd name="connsiteY4" fmla="*/ 1099950 h 1995507"/>
                <a:gd name="connsiteX0" fmla="*/ 121915 w 1129770"/>
                <a:gd name="connsiteY0" fmla="*/ 1099950 h 1987978"/>
                <a:gd name="connsiteX1" fmla="*/ 0 w 1129770"/>
                <a:gd name="connsiteY1" fmla="*/ 0 h 1987978"/>
                <a:gd name="connsiteX2" fmla="*/ 523884 w 1129770"/>
                <a:gd name="connsiteY2" fmla="*/ 1147462 h 1987978"/>
                <a:gd name="connsiteX3" fmla="*/ 1102301 w 1129770"/>
                <a:gd name="connsiteY3" fmla="*/ 1987978 h 1987978"/>
                <a:gd name="connsiteX4" fmla="*/ 121915 w 1129770"/>
                <a:gd name="connsiteY4" fmla="*/ 1099950 h 1987978"/>
                <a:gd name="connsiteX0" fmla="*/ 121915 w 1129772"/>
                <a:gd name="connsiteY0" fmla="*/ 1099950 h 1987978"/>
                <a:gd name="connsiteX1" fmla="*/ 0 w 1129772"/>
                <a:gd name="connsiteY1" fmla="*/ 0 h 1987978"/>
                <a:gd name="connsiteX2" fmla="*/ 523884 w 1129772"/>
                <a:gd name="connsiteY2" fmla="*/ 1147462 h 1987978"/>
                <a:gd name="connsiteX3" fmla="*/ 1102301 w 1129772"/>
                <a:gd name="connsiteY3" fmla="*/ 1987978 h 1987978"/>
                <a:gd name="connsiteX4" fmla="*/ 121915 w 1129772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23884 w 1102301"/>
                <a:gd name="connsiteY2" fmla="*/ 114746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23884 w 1102301"/>
                <a:gd name="connsiteY2" fmla="*/ 114746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54492 w 1102301"/>
                <a:gd name="connsiteY2" fmla="*/ 108723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54492 w 1102301"/>
                <a:gd name="connsiteY2" fmla="*/ 108723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738133 w 1214526"/>
                <a:gd name="connsiteY2" fmla="*/ 963043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738133 w 1214526"/>
                <a:gd name="connsiteY2" fmla="*/ 963043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163514"/>
                <a:gd name="connsiteY0" fmla="*/ 1032190 h 1960525"/>
                <a:gd name="connsiteX1" fmla="*/ 0 w 1163514"/>
                <a:gd name="connsiteY1" fmla="*/ 0 h 1960525"/>
                <a:gd name="connsiteX2" fmla="*/ 738133 w 1163514"/>
                <a:gd name="connsiteY2" fmla="*/ 963043 h 1960525"/>
                <a:gd name="connsiteX3" fmla="*/ 1163514 w 1163514"/>
                <a:gd name="connsiteY3" fmla="*/ 1960525 h 1960525"/>
                <a:gd name="connsiteX4" fmla="*/ 234140 w 1163514"/>
                <a:gd name="connsiteY4" fmla="*/ 1032190 h 1960525"/>
                <a:gd name="connsiteX0" fmla="*/ 234140 w 1163514"/>
                <a:gd name="connsiteY0" fmla="*/ 1032190 h 1960525"/>
                <a:gd name="connsiteX1" fmla="*/ 0 w 1163514"/>
                <a:gd name="connsiteY1" fmla="*/ 0 h 1960525"/>
                <a:gd name="connsiteX2" fmla="*/ 738133 w 1163514"/>
                <a:gd name="connsiteY2" fmla="*/ 963043 h 1960525"/>
                <a:gd name="connsiteX3" fmla="*/ 1163514 w 1163514"/>
                <a:gd name="connsiteY3" fmla="*/ 1960525 h 1960525"/>
                <a:gd name="connsiteX4" fmla="*/ 234140 w 1163514"/>
                <a:gd name="connsiteY4" fmla="*/ 1032190 h 1960525"/>
                <a:gd name="connsiteX0" fmla="*/ 234140 w 1210343"/>
                <a:gd name="connsiteY0" fmla="*/ 1032190 h 1960525"/>
                <a:gd name="connsiteX1" fmla="*/ 0 w 1210343"/>
                <a:gd name="connsiteY1" fmla="*/ 0 h 1960525"/>
                <a:gd name="connsiteX2" fmla="*/ 738133 w 1210343"/>
                <a:gd name="connsiteY2" fmla="*/ 963043 h 1960525"/>
                <a:gd name="connsiteX3" fmla="*/ 1163514 w 1210343"/>
                <a:gd name="connsiteY3" fmla="*/ 1960525 h 1960525"/>
                <a:gd name="connsiteX4" fmla="*/ 234140 w 1210343"/>
                <a:gd name="connsiteY4" fmla="*/ 1032190 h 1960525"/>
                <a:gd name="connsiteX0" fmla="*/ 234140 w 1201902"/>
                <a:gd name="connsiteY0" fmla="*/ 1032190 h 1960525"/>
                <a:gd name="connsiteX1" fmla="*/ 0 w 1201902"/>
                <a:gd name="connsiteY1" fmla="*/ 0 h 1960525"/>
                <a:gd name="connsiteX2" fmla="*/ 738133 w 1201902"/>
                <a:gd name="connsiteY2" fmla="*/ 963043 h 1960525"/>
                <a:gd name="connsiteX3" fmla="*/ 1163514 w 1201902"/>
                <a:gd name="connsiteY3" fmla="*/ 1960525 h 1960525"/>
                <a:gd name="connsiteX4" fmla="*/ 234140 w 1201902"/>
                <a:gd name="connsiteY4" fmla="*/ 1032190 h 1960525"/>
                <a:gd name="connsiteX0" fmla="*/ 234140 w 1201902"/>
                <a:gd name="connsiteY0" fmla="*/ 1032190 h 1960525"/>
                <a:gd name="connsiteX1" fmla="*/ 0 w 1201902"/>
                <a:gd name="connsiteY1" fmla="*/ 0 h 1960525"/>
                <a:gd name="connsiteX2" fmla="*/ 738133 w 1201902"/>
                <a:gd name="connsiteY2" fmla="*/ 963043 h 1960525"/>
                <a:gd name="connsiteX3" fmla="*/ 1163514 w 1201902"/>
                <a:gd name="connsiteY3" fmla="*/ 1960525 h 1960525"/>
                <a:gd name="connsiteX4" fmla="*/ 234140 w 1201902"/>
                <a:gd name="connsiteY4" fmla="*/ 1032190 h 1960525"/>
                <a:gd name="connsiteX0" fmla="*/ 234140 w 1210910"/>
                <a:gd name="connsiteY0" fmla="*/ 1032190 h 1960525"/>
                <a:gd name="connsiteX1" fmla="*/ 0 w 1210910"/>
                <a:gd name="connsiteY1" fmla="*/ 0 h 1960525"/>
                <a:gd name="connsiteX2" fmla="*/ 868661 w 1210910"/>
                <a:gd name="connsiteY2" fmla="*/ 886263 h 1960525"/>
                <a:gd name="connsiteX3" fmla="*/ 1163514 w 1210910"/>
                <a:gd name="connsiteY3" fmla="*/ 1960525 h 1960525"/>
                <a:gd name="connsiteX4" fmla="*/ 234140 w 1210910"/>
                <a:gd name="connsiteY4" fmla="*/ 1032190 h 1960525"/>
                <a:gd name="connsiteX0" fmla="*/ 171648 w 1160184"/>
                <a:gd name="connsiteY0" fmla="*/ 1240898 h 2169233"/>
                <a:gd name="connsiteX1" fmla="*/ 1 w 1160184"/>
                <a:gd name="connsiteY1" fmla="*/ -1 h 2169233"/>
                <a:gd name="connsiteX2" fmla="*/ 806169 w 1160184"/>
                <a:gd name="connsiteY2" fmla="*/ 1094971 h 2169233"/>
                <a:gd name="connsiteX3" fmla="*/ 1101022 w 1160184"/>
                <a:gd name="connsiteY3" fmla="*/ 2169233 h 2169233"/>
                <a:gd name="connsiteX4" fmla="*/ 171648 w 1160184"/>
                <a:gd name="connsiteY4" fmla="*/ 1240898 h 2169233"/>
                <a:gd name="connsiteX0" fmla="*/ 218091 w 1206627"/>
                <a:gd name="connsiteY0" fmla="*/ 1240899 h 2169234"/>
                <a:gd name="connsiteX1" fmla="*/ 46444 w 1206627"/>
                <a:gd name="connsiteY1" fmla="*/ 0 h 2169234"/>
                <a:gd name="connsiteX2" fmla="*/ 852612 w 1206627"/>
                <a:gd name="connsiteY2" fmla="*/ 1094972 h 2169234"/>
                <a:gd name="connsiteX3" fmla="*/ 1147465 w 1206627"/>
                <a:gd name="connsiteY3" fmla="*/ 2169234 h 2169234"/>
                <a:gd name="connsiteX4" fmla="*/ 218091 w 1206627"/>
                <a:gd name="connsiteY4" fmla="*/ 1240899 h 2169234"/>
                <a:gd name="connsiteX0" fmla="*/ 218091 w 1206627"/>
                <a:gd name="connsiteY0" fmla="*/ 1240899 h 2169234"/>
                <a:gd name="connsiteX1" fmla="*/ 46444 w 1206627"/>
                <a:gd name="connsiteY1" fmla="*/ 0 h 2169234"/>
                <a:gd name="connsiteX2" fmla="*/ 852612 w 1206627"/>
                <a:gd name="connsiteY2" fmla="*/ 1094972 h 2169234"/>
                <a:gd name="connsiteX3" fmla="*/ 1147465 w 1206627"/>
                <a:gd name="connsiteY3" fmla="*/ 2169234 h 2169234"/>
                <a:gd name="connsiteX4" fmla="*/ 218091 w 1206627"/>
                <a:gd name="connsiteY4" fmla="*/ 1240899 h 2169234"/>
                <a:gd name="connsiteX0" fmla="*/ 218091 w 1235224"/>
                <a:gd name="connsiteY0" fmla="*/ 1240899 h 2169234"/>
                <a:gd name="connsiteX1" fmla="*/ 46444 w 1235224"/>
                <a:gd name="connsiteY1" fmla="*/ 0 h 2169234"/>
                <a:gd name="connsiteX2" fmla="*/ 852612 w 1235224"/>
                <a:gd name="connsiteY2" fmla="*/ 1094972 h 2169234"/>
                <a:gd name="connsiteX3" fmla="*/ 1147465 w 1235224"/>
                <a:gd name="connsiteY3" fmla="*/ 2169234 h 2169234"/>
                <a:gd name="connsiteX4" fmla="*/ 218091 w 1235224"/>
                <a:gd name="connsiteY4" fmla="*/ 1240899 h 2169234"/>
                <a:gd name="connsiteX0" fmla="*/ 249340 w 1266473"/>
                <a:gd name="connsiteY0" fmla="*/ 1240899 h 2169234"/>
                <a:gd name="connsiteX1" fmla="*/ 77693 w 1266473"/>
                <a:gd name="connsiteY1" fmla="*/ 0 h 2169234"/>
                <a:gd name="connsiteX2" fmla="*/ 883861 w 1266473"/>
                <a:gd name="connsiteY2" fmla="*/ 1094972 h 2169234"/>
                <a:gd name="connsiteX3" fmla="*/ 1178714 w 1266473"/>
                <a:gd name="connsiteY3" fmla="*/ 2169234 h 2169234"/>
                <a:gd name="connsiteX4" fmla="*/ 249340 w 1266473"/>
                <a:gd name="connsiteY4" fmla="*/ 1240899 h 2169234"/>
                <a:gd name="connsiteX0" fmla="*/ 218941 w 1232792"/>
                <a:gd name="connsiteY0" fmla="*/ 1240899 h 2262143"/>
                <a:gd name="connsiteX1" fmla="*/ 47294 w 1232792"/>
                <a:gd name="connsiteY1" fmla="*/ 0 h 2262143"/>
                <a:gd name="connsiteX2" fmla="*/ 853462 w 1232792"/>
                <a:gd name="connsiteY2" fmla="*/ 1094972 h 2262143"/>
                <a:gd name="connsiteX3" fmla="*/ 1176532 w 1232792"/>
                <a:gd name="connsiteY3" fmla="*/ 2262143 h 2262143"/>
                <a:gd name="connsiteX4" fmla="*/ 218941 w 1232792"/>
                <a:gd name="connsiteY4" fmla="*/ 1240899 h 2262143"/>
                <a:gd name="connsiteX0" fmla="*/ 218941 w 1257173"/>
                <a:gd name="connsiteY0" fmla="*/ 1240899 h 2262143"/>
                <a:gd name="connsiteX1" fmla="*/ 47294 w 1257173"/>
                <a:gd name="connsiteY1" fmla="*/ 0 h 2262143"/>
                <a:gd name="connsiteX2" fmla="*/ 853462 w 1257173"/>
                <a:gd name="connsiteY2" fmla="*/ 1094972 h 2262143"/>
                <a:gd name="connsiteX3" fmla="*/ 1176532 w 1257173"/>
                <a:gd name="connsiteY3" fmla="*/ 2262143 h 2262143"/>
                <a:gd name="connsiteX4" fmla="*/ 218941 w 1257173"/>
                <a:gd name="connsiteY4" fmla="*/ 1240899 h 2262143"/>
                <a:gd name="connsiteX0" fmla="*/ 218941 w 1245978"/>
                <a:gd name="connsiteY0" fmla="*/ 1240899 h 2262143"/>
                <a:gd name="connsiteX1" fmla="*/ 47294 w 1245978"/>
                <a:gd name="connsiteY1" fmla="*/ 0 h 2262143"/>
                <a:gd name="connsiteX2" fmla="*/ 853462 w 1245978"/>
                <a:gd name="connsiteY2" fmla="*/ 1094972 h 2262143"/>
                <a:gd name="connsiteX3" fmla="*/ 1176532 w 1245978"/>
                <a:gd name="connsiteY3" fmla="*/ 2262143 h 2262143"/>
                <a:gd name="connsiteX4" fmla="*/ 218941 w 1245978"/>
                <a:gd name="connsiteY4" fmla="*/ 1240899 h 2262143"/>
                <a:gd name="connsiteX0" fmla="*/ 244508 w 1271545"/>
                <a:gd name="connsiteY0" fmla="*/ 1240899 h 2262143"/>
                <a:gd name="connsiteX1" fmla="*/ 72861 w 1271545"/>
                <a:gd name="connsiteY1" fmla="*/ 0 h 2262143"/>
                <a:gd name="connsiteX2" fmla="*/ 879029 w 1271545"/>
                <a:gd name="connsiteY2" fmla="*/ 1094972 h 2262143"/>
                <a:gd name="connsiteX3" fmla="*/ 1202099 w 1271545"/>
                <a:gd name="connsiteY3" fmla="*/ 2262143 h 2262143"/>
                <a:gd name="connsiteX4" fmla="*/ 244508 w 1271545"/>
                <a:gd name="connsiteY4" fmla="*/ 1240899 h 2262143"/>
                <a:gd name="connsiteX0" fmla="*/ 244508 w 1269481"/>
                <a:gd name="connsiteY0" fmla="*/ 1240899 h 2262143"/>
                <a:gd name="connsiteX1" fmla="*/ 72861 w 1269481"/>
                <a:gd name="connsiteY1" fmla="*/ 0 h 2262143"/>
                <a:gd name="connsiteX2" fmla="*/ 858509 w 1269481"/>
                <a:gd name="connsiteY2" fmla="*/ 1027402 h 2262143"/>
                <a:gd name="connsiteX3" fmla="*/ 1202099 w 1269481"/>
                <a:gd name="connsiteY3" fmla="*/ 2262143 h 2262143"/>
                <a:gd name="connsiteX4" fmla="*/ 244508 w 1269481"/>
                <a:gd name="connsiteY4" fmla="*/ 1240899 h 2262143"/>
                <a:gd name="connsiteX0" fmla="*/ 244508 w 1292155"/>
                <a:gd name="connsiteY0" fmla="*/ 1240899 h 2262143"/>
                <a:gd name="connsiteX1" fmla="*/ 72861 w 1292155"/>
                <a:gd name="connsiteY1" fmla="*/ 0 h 2262143"/>
                <a:gd name="connsiteX2" fmla="*/ 858509 w 1292155"/>
                <a:gd name="connsiteY2" fmla="*/ 1027402 h 2262143"/>
                <a:gd name="connsiteX3" fmla="*/ 1202099 w 1292155"/>
                <a:gd name="connsiteY3" fmla="*/ 2262143 h 2262143"/>
                <a:gd name="connsiteX4" fmla="*/ 244508 w 1292155"/>
                <a:gd name="connsiteY4" fmla="*/ 1240899 h 2262143"/>
                <a:gd name="connsiteX0" fmla="*/ 244508 w 1314955"/>
                <a:gd name="connsiteY0" fmla="*/ 1240899 h 2262143"/>
                <a:gd name="connsiteX1" fmla="*/ 72861 w 1314955"/>
                <a:gd name="connsiteY1" fmla="*/ 0 h 2262143"/>
                <a:gd name="connsiteX2" fmla="*/ 858509 w 1314955"/>
                <a:gd name="connsiteY2" fmla="*/ 1027402 h 2262143"/>
                <a:gd name="connsiteX3" fmla="*/ 1202099 w 1314955"/>
                <a:gd name="connsiteY3" fmla="*/ 2262143 h 2262143"/>
                <a:gd name="connsiteX4" fmla="*/ 244508 w 1314955"/>
                <a:gd name="connsiteY4" fmla="*/ 1240899 h 2262143"/>
                <a:gd name="connsiteX0" fmla="*/ 244508 w 1298781"/>
                <a:gd name="connsiteY0" fmla="*/ 1240899 h 2262143"/>
                <a:gd name="connsiteX1" fmla="*/ 72861 w 1298781"/>
                <a:gd name="connsiteY1" fmla="*/ 0 h 2262143"/>
                <a:gd name="connsiteX2" fmla="*/ 779411 w 1298781"/>
                <a:gd name="connsiteY2" fmla="*/ 1089314 h 2262143"/>
                <a:gd name="connsiteX3" fmla="*/ 1202099 w 1298781"/>
                <a:gd name="connsiteY3" fmla="*/ 2262143 h 2262143"/>
                <a:gd name="connsiteX4" fmla="*/ 244508 w 1298781"/>
                <a:gd name="connsiteY4" fmla="*/ 1240899 h 2262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8781" h="2262143">
                  <a:moveTo>
                    <a:pt x="244508" y="1240899"/>
                  </a:moveTo>
                  <a:cubicBezTo>
                    <a:pt x="-52361" y="920551"/>
                    <a:pt x="-37744" y="420133"/>
                    <a:pt x="72861" y="0"/>
                  </a:cubicBezTo>
                  <a:cubicBezTo>
                    <a:pt x="367294" y="396922"/>
                    <a:pt x="366864" y="756467"/>
                    <a:pt x="779411" y="1089314"/>
                  </a:cubicBezTo>
                  <a:cubicBezTo>
                    <a:pt x="1191958" y="1422161"/>
                    <a:pt x="1449106" y="1688197"/>
                    <a:pt x="1202099" y="2262143"/>
                  </a:cubicBezTo>
                  <a:cubicBezTo>
                    <a:pt x="468226" y="1925607"/>
                    <a:pt x="541377" y="1561247"/>
                    <a:pt x="244508" y="1240899"/>
                  </a:cubicBezTo>
                  <a:close/>
                </a:path>
              </a:pathLst>
            </a:custGeom>
            <a:solidFill>
              <a:srgbClr val="0033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036E2EC2-A178-4DD2-AD83-BAA12050E0D2}"/>
                </a:ext>
              </a:extLst>
            </p:cNvPr>
            <p:cNvSpPr/>
            <p:nvPr/>
          </p:nvSpPr>
          <p:spPr>
            <a:xfrm>
              <a:off x="1558440" y="2772244"/>
              <a:ext cx="72272" cy="1580681"/>
            </a:xfrm>
            <a:custGeom>
              <a:avLst/>
              <a:gdLst>
                <a:gd name="connsiteX0" fmla="*/ 34158 w 309616"/>
                <a:gd name="connsiteY0" fmla="*/ 0 h 1739558"/>
                <a:gd name="connsiteX1" fmla="*/ 275456 w 309616"/>
                <a:gd name="connsiteY1" fmla="*/ 0 h 1739558"/>
                <a:gd name="connsiteX2" fmla="*/ 300903 w 309616"/>
                <a:gd name="connsiteY2" fmla="*/ 10541 h 1739558"/>
                <a:gd name="connsiteX3" fmla="*/ 292193 w 309616"/>
                <a:gd name="connsiteY3" fmla="*/ 371082 h 1739558"/>
                <a:gd name="connsiteX4" fmla="*/ 289112 w 309616"/>
                <a:gd name="connsiteY4" fmla="*/ 763744 h 1739558"/>
                <a:gd name="connsiteX5" fmla="*/ 301029 w 309616"/>
                <a:gd name="connsiteY5" fmla="*/ 1522134 h 1739558"/>
                <a:gd name="connsiteX6" fmla="*/ 309616 w 309616"/>
                <a:gd name="connsiteY6" fmla="*/ 1725409 h 1739558"/>
                <a:gd name="connsiteX7" fmla="*/ 275456 w 309616"/>
                <a:gd name="connsiteY7" fmla="*/ 1739558 h 1739558"/>
                <a:gd name="connsiteX8" fmla="*/ 34158 w 309616"/>
                <a:gd name="connsiteY8" fmla="*/ 1739558 h 1739558"/>
                <a:gd name="connsiteX9" fmla="*/ 0 w 309616"/>
                <a:gd name="connsiteY9" fmla="*/ 1725409 h 1739558"/>
                <a:gd name="connsiteX10" fmla="*/ 8587 w 309616"/>
                <a:gd name="connsiteY10" fmla="*/ 1522134 h 1739558"/>
                <a:gd name="connsiteX11" fmla="*/ 20503 w 309616"/>
                <a:gd name="connsiteY11" fmla="*/ 763744 h 1739558"/>
                <a:gd name="connsiteX12" fmla="*/ 17423 w 309616"/>
                <a:gd name="connsiteY12" fmla="*/ 371082 h 1739558"/>
                <a:gd name="connsiteX13" fmla="*/ 8712 w 309616"/>
                <a:gd name="connsiteY13" fmla="*/ 10540 h 1739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09616" h="1739558">
                  <a:moveTo>
                    <a:pt x="34158" y="0"/>
                  </a:moveTo>
                  <a:lnTo>
                    <a:pt x="275456" y="0"/>
                  </a:lnTo>
                  <a:lnTo>
                    <a:pt x="300903" y="10541"/>
                  </a:lnTo>
                  <a:lnTo>
                    <a:pt x="292193" y="371082"/>
                  </a:lnTo>
                  <a:cubicBezTo>
                    <a:pt x="290173" y="497915"/>
                    <a:pt x="289112" y="629238"/>
                    <a:pt x="289112" y="763744"/>
                  </a:cubicBezTo>
                  <a:cubicBezTo>
                    <a:pt x="289112" y="1032757"/>
                    <a:pt x="293355" y="1289035"/>
                    <a:pt x="301029" y="1522134"/>
                  </a:cubicBezTo>
                  <a:lnTo>
                    <a:pt x="309616" y="1725409"/>
                  </a:lnTo>
                  <a:lnTo>
                    <a:pt x="275456" y="1739558"/>
                  </a:lnTo>
                  <a:lnTo>
                    <a:pt x="34158" y="1739558"/>
                  </a:lnTo>
                  <a:lnTo>
                    <a:pt x="0" y="1725409"/>
                  </a:lnTo>
                  <a:lnTo>
                    <a:pt x="8587" y="1522134"/>
                  </a:lnTo>
                  <a:cubicBezTo>
                    <a:pt x="16260" y="1289035"/>
                    <a:pt x="20503" y="1032757"/>
                    <a:pt x="20503" y="763744"/>
                  </a:cubicBezTo>
                  <a:cubicBezTo>
                    <a:pt x="20503" y="629238"/>
                    <a:pt x="19442" y="497915"/>
                    <a:pt x="17423" y="371082"/>
                  </a:cubicBezTo>
                  <a:lnTo>
                    <a:pt x="8712" y="10540"/>
                  </a:lnTo>
                  <a:close/>
                </a:path>
              </a:pathLst>
            </a:custGeom>
            <a:gradFill>
              <a:gsLst>
                <a:gs pos="0">
                  <a:srgbClr val="00CC00"/>
                </a:gs>
                <a:gs pos="50000">
                  <a:srgbClr val="008000"/>
                </a:gs>
                <a:gs pos="100000">
                  <a:srgbClr val="006600"/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D50399CB-E8B6-4329-AC5F-CCA15B3E6E1D}"/>
                </a:ext>
              </a:extLst>
            </p:cNvPr>
            <p:cNvSpPr/>
            <p:nvPr/>
          </p:nvSpPr>
          <p:spPr>
            <a:xfrm flipH="1">
              <a:off x="1707859" y="1961580"/>
              <a:ext cx="162135" cy="511137"/>
            </a:xfrm>
            <a:prstGeom prst="ellipse">
              <a:avLst/>
            </a:prstGeom>
            <a:gradFill>
              <a:gsLst>
                <a:gs pos="0">
                  <a:srgbClr val="FFCCFF"/>
                </a:gs>
                <a:gs pos="50000">
                  <a:srgbClr val="FF3399"/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8DC553B2-AE17-449F-9E57-6F9A44443DD9}"/>
                </a:ext>
              </a:extLst>
            </p:cNvPr>
            <p:cNvSpPr/>
            <p:nvPr/>
          </p:nvSpPr>
          <p:spPr>
            <a:xfrm>
              <a:off x="1327411" y="1961580"/>
              <a:ext cx="162135" cy="511137"/>
            </a:xfrm>
            <a:prstGeom prst="ellipse">
              <a:avLst/>
            </a:prstGeom>
            <a:gradFill>
              <a:gsLst>
                <a:gs pos="0">
                  <a:srgbClr val="FFCCFF"/>
                </a:gs>
                <a:gs pos="50000">
                  <a:srgbClr val="FF3399"/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8D6ABE5A-FA58-4AFC-982A-3CD52C346BAC}"/>
                </a:ext>
              </a:extLst>
            </p:cNvPr>
            <p:cNvSpPr/>
            <p:nvPr/>
          </p:nvSpPr>
          <p:spPr>
            <a:xfrm>
              <a:off x="1440147" y="1956593"/>
              <a:ext cx="311881" cy="766215"/>
            </a:xfrm>
            <a:custGeom>
              <a:avLst/>
              <a:gdLst>
                <a:gd name="connsiteX0" fmla="*/ 355784 w 1134766"/>
                <a:gd name="connsiteY0" fmla="*/ 561 h 1375710"/>
                <a:gd name="connsiteX1" fmla="*/ 530649 w 1134766"/>
                <a:gd name="connsiteY1" fmla="*/ 63225 h 1375710"/>
                <a:gd name="connsiteX2" fmla="*/ 566398 w 1134766"/>
                <a:gd name="connsiteY2" fmla="*/ 91807 h 1375710"/>
                <a:gd name="connsiteX3" fmla="*/ 625586 w 1134766"/>
                <a:gd name="connsiteY3" fmla="*/ 50047 h 1375710"/>
                <a:gd name="connsiteX4" fmla="*/ 778982 w 1134766"/>
                <a:gd name="connsiteY4" fmla="*/ 563 h 1375710"/>
                <a:gd name="connsiteX5" fmla="*/ 865804 w 1134766"/>
                <a:gd name="connsiteY5" fmla="*/ 9039 h 1375710"/>
                <a:gd name="connsiteX6" fmla="*/ 1096298 w 1134766"/>
                <a:gd name="connsiteY6" fmla="*/ 798654 h 1375710"/>
                <a:gd name="connsiteX7" fmla="*/ 676724 w 1134766"/>
                <a:gd name="connsiteY7" fmla="*/ 1356885 h 1375710"/>
                <a:gd name="connsiteX8" fmla="*/ 636940 w 1134766"/>
                <a:gd name="connsiteY8" fmla="*/ 1365393 h 1375710"/>
                <a:gd name="connsiteX9" fmla="*/ 632890 w 1134766"/>
                <a:gd name="connsiteY9" fmla="*/ 1367232 h 1375710"/>
                <a:gd name="connsiteX10" fmla="*/ 624518 w 1134766"/>
                <a:gd name="connsiteY10" fmla="*/ 1368049 h 1375710"/>
                <a:gd name="connsiteX11" fmla="*/ 588698 w 1134766"/>
                <a:gd name="connsiteY11" fmla="*/ 1375710 h 1375710"/>
                <a:gd name="connsiteX12" fmla="*/ 567377 w 1134766"/>
                <a:gd name="connsiteY12" fmla="*/ 1373628 h 1375710"/>
                <a:gd name="connsiteX13" fmla="*/ 546068 w 1134766"/>
                <a:gd name="connsiteY13" fmla="*/ 1375708 h 1375710"/>
                <a:gd name="connsiteX14" fmla="*/ 510270 w 1134766"/>
                <a:gd name="connsiteY14" fmla="*/ 1368053 h 1375710"/>
                <a:gd name="connsiteX15" fmla="*/ 501877 w 1134766"/>
                <a:gd name="connsiteY15" fmla="*/ 1367233 h 1375710"/>
                <a:gd name="connsiteX16" fmla="*/ 497817 w 1134766"/>
                <a:gd name="connsiteY16" fmla="*/ 1365390 h 1375710"/>
                <a:gd name="connsiteX17" fmla="*/ 458043 w 1134766"/>
                <a:gd name="connsiteY17" fmla="*/ 1356884 h 1375710"/>
                <a:gd name="connsiteX18" fmla="*/ 38468 w 1134766"/>
                <a:gd name="connsiteY18" fmla="*/ 798653 h 1375710"/>
                <a:gd name="connsiteX19" fmla="*/ 268963 w 1134766"/>
                <a:gd name="connsiteY19" fmla="*/ 9038 h 1375710"/>
                <a:gd name="connsiteX20" fmla="*/ 355784 w 1134766"/>
                <a:gd name="connsiteY20" fmla="*/ 561 h 1375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4766" h="1375710">
                  <a:moveTo>
                    <a:pt x="355784" y="561"/>
                  </a:moveTo>
                  <a:cubicBezTo>
                    <a:pt x="414332" y="4265"/>
                    <a:pt x="473683" y="26169"/>
                    <a:pt x="530649" y="63225"/>
                  </a:cubicBezTo>
                  <a:lnTo>
                    <a:pt x="566398" y="91807"/>
                  </a:lnTo>
                  <a:lnTo>
                    <a:pt x="625586" y="50047"/>
                  </a:lnTo>
                  <a:cubicBezTo>
                    <a:pt x="675909" y="20979"/>
                    <a:pt x="727753" y="3803"/>
                    <a:pt x="778982" y="563"/>
                  </a:cubicBezTo>
                  <a:cubicBezTo>
                    <a:pt x="808256" y="-1289"/>
                    <a:pt x="837329" y="1409"/>
                    <a:pt x="865804" y="9039"/>
                  </a:cubicBezTo>
                  <a:cubicBezTo>
                    <a:pt x="1093598" y="70076"/>
                    <a:pt x="1196794" y="423599"/>
                    <a:pt x="1096298" y="798654"/>
                  </a:cubicBezTo>
                  <a:cubicBezTo>
                    <a:pt x="1020927" y="1079945"/>
                    <a:pt x="852384" y="1293459"/>
                    <a:pt x="676724" y="1356885"/>
                  </a:cubicBezTo>
                  <a:lnTo>
                    <a:pt x="636940" y="1365393"/>
                  </a:lnTo>
                  <a:lnTo>
                    <a:pt x="632890" y="1367232"/>
                  </a:lnTo>
                  <a:lnTo>
                    <a:pt x="624518" y="1368049"/>
                  </a:lnTo>
                  <a:lnTo>
                    <a:pt x="588698" y="1375710"/>
                  </a:lnTo>
                  <a:lnTo>
                    <a:pt x="567377" y="1373628"/>
                  </a:lnTo>
                  <a:lnTo>
                    <a:pt x="546068" y="1375708"/>
                  </a:lnTo>
                  <a:lnTo>
                    <a:pt x="510270" y="1368053"/>
                  </a:lnTo>
                  <a:lnTo>
                    <a:pt x="501877" y="1367233"/>
                  </a:lnTo>
                  <a:lnTo>
                    <a:pt x="497817" y="1365390"/>
                  </a:lnTo>
                  <a:lnTo>
                    <a:pt x="458043" y="1356884"/>
                  </a:lnTo>
                  <a:cubicBezTo>
                    <a:pt x="282382" y="1293458"/>
                    <a:pt x="113839" y="1079944"/>
                    <a:pt x="38468" y="798653"/>
                  </a:cubicBezTo>
                  <a:cubicBezTo>
                    <a:pt x="-62028" y="423598"/>
                    <a:pt x="41168" y="70075"/>
                    <a:pt x="268963" y="9038"/>
                  </a:cubicBezTo>
                  <a:cubicBezTo>
                    <a:pt x="297437" y="1408"/>
                    <a:pt x="326510" y="-1290"/>
                    <a:pt x="355784" y="561"/>
                  </a:cubicBezTo>
                  <a:close/>
                </a:path>
              </a:pathLst>
            </a:custGeom>
            <a:gradFill>
              <a:gsLst>
                <a:gs pos="0">
                  <a:srgbClr val="FFCCFF"/>
                </a:gs>
                <a:gs pos="50000">
                  <a:srgbClr val="FF3399"/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74AC3C31-FE1F-4421-84E1-CA44B1169C6B}"/>
                </a:ext>
              </a:extLst>
            </p:cNvPr>
            <p:cNvSpPr/>
            <p:nvPr/>
          </p:nvSpPr>
          <p:spPr>
            <a:xfrm rot="21109946" flipH="1">
              <a:off x="1475254" y="1987362"/>
              <a:ext cx="518108" cy="796097"/>
            </a:xfrm>
            <a:custGeom>
              <a:avLst/>
              <a:gdLst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414037 w 1173379"/>
                <a:gd name="connsiteY2" fmla="*/ 588183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414037 w 1173379"/>
                <a:gd name="connsiteY2" fmla="*/ 588183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9" fmla="*/ 245413 w 1173379"/>
                <a:gd name="connsiteY9" fmla="*/ 0 h 1349026"/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543433 w 1173379"/>
                <a:gd name="connsiteY2" fmla="*/ 786591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9" fmla="*/ 245413 w 1173379"/>
                <a:gd name="connsiteY9" fmla="*/ 0 h 1349026"/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595192 w 1173379"/>
                <a:gd name="connsiteY2" fmla="*/ 717580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9" fmla="*/ 245413 w 1173379"/>
                <a:gd name="connsiteY9" fmla="*/ 0 h 1349026"/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595192 w 1173379"/>
                <a:gd name="connsiteY2" fmla="*/ 717580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9" fmla="*/ 245413 w 1173379"/>
                <a:gd name="connsiteY9" fmla="*/ 0 h 1349026"/>
                <a:gd name="connsiteX0" fmla="*/ 245413 w 1169218"/>
                <a:gd name="connsiteY0" fmla="*/ 0 h 1349026"/>
                <a:gd name="connsiteX1" fmla="*/ 244884 w 1169218"/>
                <a:gd name="connsiteY1" fmla="*/ 32936 h 1349026"/>
                <a:gd name="connsiteX2" fmla="*/ 595192 w 1169218"/>
                <a:gd name="connsiteY2" fmla="*/ 717580 h 1349026"/>
                <a:gd name="connsiteX3" fmla="*/ 1169218 w 1169218"/>
                <a:gd name="connsiteY3" fmla="*/ 1132699 h 1349026"/>
                <a:gd name="connsiteX4" fmla="*/ 1112145 w 1169218"/>
                <a:gd name="connsiteY4" fmla="*/ 1209399 h 1349026"/>
                <a:gd name="connsiteX5" fmla="*/ 1015131 w 1169218"/>
                <a:gd name="connsiteY5" fmla="*/ 1282994 h 1349026"/>
                <a:gd name="connsiteX6" fmla="*/ 121191 w 1169218"/>
                <a:gd name="connsiteY6" fmla="*/ 933589 h 1349026"/>
                <a:gd name="connsiteX7" fmla="*/ 168553 w 1169218"/>
                <a:gd name="connsiteY7" fmla="*/ 58307 h 1349026"/>
                <a:gd name="connsiteX8" fmla="*/ 245413 w 1169218"/>
                <a:gd name="connsiteY8" fmla="*/ 0 h 1349026"/>
                <a:gd name="connsiteX0" fmla="*/ 245413 w 1112145"/>
                <a:gd name="connsiteY0" fmla="*/ 0 h 1349026"/>
                <a:gd name="connsiteX1" fmla="*/ 244884 w 1112145"/>
                <a:gd name="connsiteY1" fmla="*/ 32936 h 1349026"/>
                <a:gd name="connsiteX2" fmla="*/ 595192 w 1112145"/>
                <a:gd name="connsiteY2" fmla="*/ 717580 h 1349026"/>
                <a:gd name="connsiteX3" fmla="*/ 1112145 w 1112145"/>
                <a:gd name="connsiteY3" fmla="*/ 1209399 h 1349026"/>
                <a:gd name="connsiteX4" fmla="*/ 1015131 w 1112145"/>
                <a:gd name="connsiteY4" fmla="*/ 1282994 h 1349026"/>
                <a:gd name="connsiteX5" fmla="*/ 121191 w 1112145"/>
                <a:gd name="connsiteY5" fmla="*/ 933589 h 1349026"/>
                <a:gd name="connsiteX6" fmla="*/ 168553 w 1112145"/>
                <a:gd name="connsiteY6" fmla="*/ 58307 h 1349026"/>
                <a:gd name="connsiteX7" fmla="*/ 245413 w 1112145"/>
                <a:gd name="connsiteY7" fmla="*/ 0 h 1349026"/>
                <a:gd name="connsiteX0" fmla="*/ 245413 w 1026067"/>
                <a:gd name="connsiteY0" fmla="*/ 0 h 1349026"/>
                <a:gd name="connsiteX1" fmla="*/ 244884 w 1026067"/>
                <a:gd name="connsiteY1" fmla="*/ 32936 h 1349026"/>
                <a:gd name="connsiteX2" fmla="*/ 595192 w 1026067"/>
                <a:gd name="connsiteY2" fmla="*/ 717580 h 1349026"/>
                <a:gd name="connsiteX3" fmla="*/ 1015131 w 1026067"/>
                <a:gd name="connsiteY3" fmla="*/ 1282994 h 1349026"/>
                <a:gd name="connsiteX4" fmla="*/ 121191 w 1026067"/>
                <a:gd name="connsiteY4" fmla="*/ 933589 h 1349026"/>
                <a:gd name="connsiteX5" fmla="*/ 168553 w 1026067"/>
                <a:gd name="connsiteY5" fmla="*/ 58307 h 1349026"/>
                <a:gd name="connsiteX6" fmla="*/ 245413 w 1026067"/>
                <a:gd name="connsiteY6" fmla="*/ 0 h 1349026"/>
                <a:gd name="connsiteX0" fmla="*/ 245413 w 1036036"/>
                <a:gd name="connsiteY0" fmla="*/ 0 h 1349026"/>
                <a:gd name="connsiteX1" fmla="*/ 244884 w 1036036"/>
                <a:gd name="connsiteY1" fmla="*/ 32936 h 1349026"/>
                <a:gd name="connsiteX2" fmla="*/ 595192 w 1036036"/>
                <a:gd name="connsiteY2" fmla="*/ 717580 h 1349026"/>
                <a:gd name="connsiteX3" fmla="*/ 1015131 w 1036036"/>
                <a:gd name="connsiteY3" fmla="*/ 1282994 h 1349026"/>
                <a:gd name="connsiteX4" fmla="*/ 121191 w 1036036"/>
                <a:gd name="connsiteY4" fmla="*/ 933589 h 1349026"/>
                <a:gd name="connsiteX5" fmla="*/ 168553 w 1036036"/>
                <a:gd name="connsiteY5" fmla="*/ 58307 h 1349026"/>
                <a:gd name="connsiteX6" fmla="*/ 245413 w 1036036"/>
                <a:gd name="connsiteY6" fmla="*/ 0 h 1349026"/>
                <a:gd name="connsiteX0" fmla="*/ 245413 w 1036036"/>
                <a:gd name="connsiteY0" fmla="*/ 0 h 1349026"/>
                <a:gd name="connsiteX1" fmla="*/ 595192 w 1036036"/>
                <a:gd name="connsiteY1" fmla="*/ 717580 h 1349026"/>
                <a:gd name="connsiteX2" fmla="*/ 1015131 w 1036036"/>
                <a:gd name="connsiteY2" fmla="*/ 1282994 h 1349026"/>
                <a:gd name="connsiteX3" fmla="*/ 121191 w 1036036"/>
                <a:gd name="connsiteY3" fmla="*/ 933589 h 1349026"/>
                <a:gd name="connsiteX4" fmla="*/ 168553 w 1036036"/>
                <a:gd name="connsiteY4" fmla="*/ 58307 h 1349026"/>
                <a:gd name="connsiteX5" fmla="*/ 245413 w 1036036"/>
                <a:gd name="connsiteY5" fmla="*/ 0 h 1349026"/>
                <a:gd name="connsiteX0" fmla="*/ 245413 w 1035603"/>
                <a:gd name="connsiteY0" fmla="*/ 0 h 1349026"/>
                <a:gd name="connsiteX1" fmla="*/ 595192 w 1035603"/>
                <a:gd name="connsiteY1" fmla="*/ 717580 h 1349026"/>
                <a:gd name="connsiteX2" fmla="*/ 1015131 w 1035603"/>
                <a:gd name="connsiteY2" fmla="*/ 1282994 h 1349026"/>
                <a:gd name="connsiteX3" fmla="*/ 121191 w 1035603"/>
                <a:gd name="connsiteY3" fmla="*/ 933589 h 1349026"/>
                <a:gd name="connsiteX4" fmla="*/ 168553 w 1035603"/>
                <a:gd name="connsiteY4" fmla="*/ 58307 h 1349026"/>
                <a:gd name="connsiteX5" fmla="*/ 245413 w 1035603"/>
                <a:gd name="connsiteY5" fmla="*/ 0 h 1349026"/>
                <a:gd name="connsiteX0" fmla="*/ 245413 w 1035603"/>
                <a:gd name="connsiteY0" fmla="*/ 0 h 1349026"/>
                <a:gd name="connsiteX1" fmla="*/ 595192 w 1035603"/>
                <a:gd name="connsiteY1" fmla="*/ 717580 h 1349026"/>
                <a:gd name="connsiteX2" fmla="*/ 1015131 w 1035603"/>
                <a:gd name="connsiteY2" fmla="*/ 1282994 h 1349026"/>
                <a:gd name="connsiteX3" fmla="*/ 121191 w 1035603"/>
                <a:gd name="connsiteY3" fmla="*/ 933589 h 1349026"/>
                <a:gd name="connsiteX4" fmla="*/ 168553 w 1035603"/>
                <a:gd name="connsiteY4" fmla="*/ 58307 h 1349026"/>
                <a:gd name="connsiteX5" fmla="*/ 245413 w 1035603"/>
                <a:gd name="connsiteY5" fmla="*/ 0 h 1349026"/>
                <a:gd name="connsiteX0" fmla="*/ 245413 w 1034989"/>
                <a:gd name="connsiteY0" fmla="*/ 0 h 1349026"/>
                <a:gd name="connsiteX1" fmla="*/ 595192 w 1034989"/>
                <a:gd name="connsiteY1" fmla="*/ 717580 h 1349026"/>
                <a:gd name="connsiteX2" fmla="*/ 1015131 w 1034989"/>
                <a:gd name="connsiteY2" fmla="*/ 1282994 h 1349026"/>
                <a:gd name="connsiteX3" fmla="*/ 121191 w 1034989"/>
                <a:gd name="connsiteY3" fmla="*/ 933589 h 1349026"/>
                <a:gd name="connsiteX4" fmla="*/ 168553 w 1034989"/>
                <a:gd name="connsiteY4" fmla="*/ 58307 h 1349026"/>
                <a:gd name="connsiteX5" fmla="*/ 245413 w 1034989"/>
                <a:gd name="connsiteY5" fmla="*/ 0 h 1349026"/>
                <a:gd name="connsiteX0" fmla="*/ 245413 w 1034570"/>
                <a:gd name="connsiteY0" fmla="*/ 0 h 1349026"/>
                <a:gd name="connsiteX1" fmla="*/ 589577 w 1034570"/>
                <a:gd name="connsiteY1" fmla="*/ 779492 h 1349026"/>
                <a:gd name="connsiteX2" fmla="*/ 1015131 w 1034570"/>
                <a:gd name="connsiteY2" fmla="*/ 1282994 h 1349026"/>
                <a:gd name="connsiteX3" fmla="*/ 121191 w 1034570"/>
                <a:gd name="connsiteY3" fmla="*/ 933589 h 1349026"/>
                <a:gd name="connsiteX4" fmla="*/ 168553 w 1034570"/>
                <a:gd name="connsiteY4" fmla="*/ 58307 h 1349026"/>
                <a:gd name="connsiteX5" fmla="*/ 245413 w 1034570"/>
                <a:gd name="connsiteY5" fmla="*/ 0 h 1349026"/>
                <a:gd name="connsiteX0" fmla="*/ 245413 w 1035575"/>
                <a:gd name="connsiteY0" fmla="*/ 0 h 1349026"/>
                <a:gd name="connsiteX1" fmla="*/ 589577 w 1035575"/>
                <a:gd name="connsiteY1" fmla="*/ 779492 h 1349026"/>
                <a:gd name="connsiteX2" fmla="*/ 1015131 w 1035575"/>
                <a:gd name="connsiteY2" fmla="*/ 1282994 h 1349026"/>
                <a:gd name="connsiteX3" fmla="*/ 121191 w 1035575"/>
                <a:gd name="connsiteY3" fmla="*/ 933589 h 1349026"/>
                <a:gd name="connsiteX4" fmla="*/ 168553 w 1035575"/>
                <a:gd name="connsiteY4" fmla="*/ 58307 h 1349026"/>
                <a:gd name="connsiteX5" fmla="*/ 245413 w 1035575"/>
                <a:gd name="connsiteY5" fmla="*/ 0 h 1349026"/>
                <a:gd name="connsiteX0" fmla="*/ 245413 w 1035164"/>
                <a:gd name="connsiteY0" fmla="*/ 0 h 1349026"/>
                <a:gd name="connsiteX1" fmla="*/ 589577 w 1035164"/>
                <a:gd name="connsiteY1" fmla="*/ 779492 h 1349026"/>
                <a:gd name="connsiteX2" fmla="*/ 1015131 w 1035164"/>
                <a:gd name="connsiteY2" fmla="*/ 1282994 h 1349026"/>
                <a:gd name="connsiteX3" fmla="*/ 121191 w 1035164"/>
                <a:gd name="connsiteY3" fmla="*/ 933589 h 1349026"/>
                <a:gd name="connsiteX4" fmla="*/ 168553 w 1035164"/>
                <a:gd name="connsiteY4" fmla="*/ 58307 h 1349026"/>
                <a:gd name="connsiteX5" fmla="*/ 245413 w 1035164"/>
                <a:gd name="connsiteY5" fmla="*/ 0 h 1349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5164" h="1349026">
                  <a:moveTo>
                    <a:pt x="245413" y="0"/>
                  </a:moveTo>
                  <a:cubicBezTo>
                    <a:pt x="235097" y="145597"/>
                    <a:pt x="242298" y="658527"/>
                    <a:pt x="589577" y="779492"/>
                  </a:cubicBezTo>
                  <a:cubicBezTo>
                    <a:pt x="936856" y="900457"/>
                    <a:pt x="1094131" y="1246993"/>
                    <a:pt x="1015131" y="1282994"/>
                  </a:cubicBezTo>
                  <a:cubicBezTo>
                    <a:pt x="728408" y="1448534"/>
                    <a:pt x="328178" y="1292100"/>
                    <a:pt x="121191" y="933589"/>
                  </a:cubicBezTo>
                  <a:cubicBezTo>
                    <a:pt x="-59922" y="619892"/>
                    <a:pt x="-33072" y="255422"/>
                    <a:pt x="168553" y="58307"/>
                  </a:cubicBezTo>
                  <a:lnTo>
                    <a:pt x="245413" y="0"/>
                  </a:lnTo>
                  <a:close/>
                </a:path>
              </a:pathLst>
            </a:custGeom>
            <a:gradFill>
              <a:gsLst>
                <a:gs pos="50000">
                  <a:srgbClr val="FFCCFF"/>
                </a:gs>
                <a:gs pos="100000">
                  <a:srgbClr val="FF99FF"/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F05F49FF-58A0-4A8D-AB9C-C163CC3B46B8}"/>
                </a:ext>
              </a:extLst>
            </p:cNvPr>
            <p:cNvSpPr/>
            <p:nvPr/>
          </p:nvSpPr>
          <p:spPr>
            <a:xfrm rot="490054">
              <a:off x="1204043" y="1987362"/>
              <a:ext cx="518108" cy="796097"/>
            </a:xfrm>
            <a:custGeom>
              <a:avLst/>
              <a:gdLst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414037 w 1173379"/>
                <a:gd name="connsiteY2" fmla="*/ 588183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414037 w 1173379"/>
                <a:gd name="connsiteY2" fmla="*/ 588183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9" fmla="*/ 245413 w 1173379"/>
                <a:gd name="connsiteY9" fmla="*/ 0 h 1349026"/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543433 w 1173379"/>
                <a:gd name="connsiteY2" fmla="*/ 786591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9" fmla="*/ 245413 w 1173379"/>
                <a:gd name="connsiteY9" fmla="*/ 0 h 1349026"/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595192 w 1173379"/>
                <a:gd name="connsiteY2" fmla="*/ 717580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9" fmla="*/ 245413 w 1173379"/>
                <a:gd name="connsiteY9" fmla="*/ 0 h 1349026"/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595192 w 1173379"/>
                <a:gd name="connsiteY2" fmla="*/ 717580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9" fmla="*/ 245413 w 1173379"/>
                <a:gd name="connsiteY9" fmla="*/ 0 h 1349026"/>
                <a:gd name="connsiteX0" fmla="*/ 245413 w 1169218"/>
                <a:gd name="connsiteY0" fmla="*/ 0 h 1349026"/>
                <a:gd name="connsiteX1" fmla="*/ 244884 w 1169218"/>
                <a:gd name="connsiteY1" fmla="*/ 32936 h 1349026"/>
                <a:gd name="connsiteX2" fmla="*/ 595192 w 1169218"/>
                <a:gd name="connsiteY2" fmla="*/ 717580 h 1349026"/>
                <a:gd name="connsiteX3" fmla="*/ 1169218 w 1169218"/>
                <a:gd name="connsiteY3" fmla="*/ 1132699 h 1349026"/>
                <a:gd name="connsiteX4" fmla="*/ 1112145 w 1169218"/>
                <a:gd name="connsiteY4" fmla="*/ 1209399 h 1349026"/>
                <a:gd name="connsiteX5" fmla="*/ 1015131 w 1169218"/>
                <a:gd name="connsiteY5" fmla="*/ 1282994 h 1349026"/>
                <a:gd name="connsiteX6" fmla="*/ 121191 w 1169218"/>
                <a:gd name="connsiteY6" fmla="*/ 933589 h 1349026"/>
                <a:gd name="connsiteX7" fmla="*/ 168553 w 1169218"/>
                <a:gd name="connsiteY7" fmla="*/ 58307 h 1349026"/>
                <a:gd name="connsiteX8" fmla="*/ 245413 w 1169218"/>
                <a:gd name="connsiteY8" fmla="*/ 0 h 1349026"/>
                <a:gd name="connsiteX0" fmla="*/ 245413 w 1112145"/>
                <a:gd name="connsiteY0" fmla="*/ 0 h 1349026"/>
                <a:gd name="connsiteX1" fmla="*/ 244884 w 1112145"/>
                <a:gd name="connsiteY1" fmla="*/ 32936 h 1349026"/>
                <a:gd name="connsiteX2" fmla="*/ 595192 w 1112145"/>
                <a:gd name="connsiteY2" fmla="*/ 717580 h 1349026"/>
                <a:gd name="connsiteX3" fmla="*/ 1112145 w 1112145"/>
                <a:gd name="connsiteY3" fmla="*/ 1209399 h 1349026"/>
                <a:gd name="connsiteX4" fmla="*/ 1015131 w 1112145"/>
                <a:gd name="connsiteY4" fmla="*/ 1282994 h 1349026"/>
                <a:gd name="connsiteX5" fmla="*/ 121191 w 1112145"/>
                <a:gd name="connsiteY5" fmla="*/ 933589 h 1349026"/>
                <a:gd name="connsiteX6" fmla="*/ 168553 w 1112145"/>
                <a:gd name="connsiteY6" fmla="*/ 58307 h 1349026"/>
                <a:gd name="connsiteX7" fmla="*/ 245413 w 1112145"/>
                <a:gd name="connsiteY7" fmla="*/ 0 h 1349026"/>
                <a:gd name="connsiteX0" fmla="*/ 245413 w 1026067"/>
                <a:gd name="connsiteY0" fmla="*/ 0 h 1349026"/>
                <a:gd name="connsiteX1" fmla="*/ 244884 w 1026067"/>
                <a:gd name="connsiteY1" fmla="*/ 32936 h 1349026"/>
                <a:gd name="connsiteX2" fmla="*/ 595192 w 1026067"/>
                <a:gd name="connsiteY2" fmla="*/ 717580 h 1349026"/>
                <a:gd name="connsiteX3" fmla="*/ 1015131 w 1026067"/>
                <a:gd name="connsiteY3" fmla="*/ 1282994 h 1349026"/>
                <a:gd name="connsiteX4" fmla="*/ 121191 w 1026067"/>
                <a:gd name="connsiteY4" fmla="*/ 933589 h 1349026"/>
                <a:gd name="connsiteX5" fmla="*/ 168553 w 1026067"/>
                <a:gd name="connsiteY5" fmla="*/ 58307 h 1349026"/>
                <a:gd name="connsiteX6" fmla="*/ 245413 w 1026067"/>
                <a:gd name="connsiteY6" fmla="*/ 0 h 1349026"/>
                <a:gd name="connsiteX0" fmla="*/ 245413 w 1036036"/>
                <a:gd name="connsiteY0" fmla="*/ 0 h 1349026"/>
                <a:gd name="connsiteX1" fmla="*/ 244884 w 1036036"/>
                <a:gd name="connsiteY1" fmla="*/ 32936 h 1349026"/>
                <a:gd name="connsiteX2" fmla="*/ 595192 w 1036036"/>
                <a:gd name="connsiteY2" fmla="*/ 717580 h 1349026"/>
                <a:gd name="connsiteX3" fmla="*/ 1015131 w 1036036"/>
                <a:gd name="connsiteY3" fmla="*/ 1282994 h 1349026"/>
                <a:gd name="connsiteX4" fmla="*/ 121191 w 1036036"/>
                <a:gd name="connsiteY4" fmla="*/ 933589 h 1349026"/>
                <a:gd name="connsiteX5" fmla="*/ 168553 w 1036036"/>
                <a:gd name="connsiteY5" fmla="*/ 58307 h 1349026"/>
                <a:gd name="connsiteX6" fmla="*/ 245413 w 1036036"/>
                <a:gd name="connsiteY6" fmla="*/ 0 h 1349026"/>
                <a:gd name="connsiteX0" fmla="*/ 245413 w 1036036"/>
                <a:gd name="connsiteY0" fmla="*/ 0 h 1349026"/>
                <a:gd name="connsiteX1" fmla="*/ 595192 w 1036036"/>
                <a:gd name="connsiteY1" fmla="*/ 717580 h 1349026"/>
                <a:gd name="connsiteX2" fmla="*/ 1015131 w 1036036"/>
                <a:gd name="connsiteY2" fmla="*/ 1282994 h 1349026"/>
                <a:gd name="connsiteX3" fmla="*/ 121191 w 1036036"/>
                <a:gd name="connsiteY3" fmla="*/ 933589 h 1349026"/>
                <a:gd name="connsiteX4" fmla="*/ 168553 w 1036036"/>
                <a:gd name="connsiteY4" fmla="*/ 58307 h 1349026"/>
                <a:gd name="connsiteX5" fmla="*/ 245413 w 1036036"/>
                <a:gd name="connsiteY5" fmla="*/ 0 h 1349026"/>
                <a:gd name="connsiteX0" fmla="*/ 245413 w 1035603"/>
                <a:gd name="connsiteY0" fmla="*/ 0 h 1349026"/>
                <a:gd name="connsiteX1" fmla="*/ 595192 w 1035603"/>
                <a:gd name="connsiteY1" fmla="*/ 717580 h 1349026"/>
                <a:gd name="connsiteX2" fmla="*/ 1015131 w 1035603"/>
                <a:gd name="connsiteY2" fmla="*/ 1282994 h 1349026"/>
                <a:gd name="connsiteX3" fmla="*/ 121191 w 1035603"/>
                <a:gd name="connsiteY3" fmla="*/ 933589 h 1349026"/>
                <a:gd name="connsiteX4" fmla="*/ 168553 w 1035603"/>
                <a:gd name="connsiteY4" fmla="*/ 58307 h 1349026"/>
                <a:gd name="connsiteX5" fmla="*/ 245413 w 1035603"/>
                <a:gd name="connsiteY5" fmla="*/ 0 h 1349026"/>
                <a:gd name="connsiteX0" fmla="*/ 245413 w 1035603"/>
                <a:gd name="connsiteY0" fmla="*/ 0 h 1349026"/>
                <a:gd name="connsiteX1" fmla="*/ 595192 w 1035603"/>
                <a:gd name="connsiteY1" fmla="*/ 717580 h 1349026"/>
                <a:gd name="connsiteX2" fmla="*/ 1015131 w 1035603"/>
                <a:gd name="connsiteY2" fmla="*/ 1282994 h 1349026"/>
                <a:gd name="connsiteX3" fmla="*/ 121191 w 1035603"/>
                <a:gd name="connsiteY3" fmla="*/ 933589 h 1349026"/>
                <a:gd name="connsiteX4" fmla="*/ 168553 w 1035603"/>
                <a:gd name="connsiteY4" fmla="*/ 58307 h 1349026"/>
                <a:gd name="connsiteX5" fmla="*/ 245413 w 1035603"/>
                <a:gd name="connsiteY5" fmla="*/ 0 h 1349026"/>
                <a:gd name="connsiteX0" fmla="*/ 245413 w 1034989"/>
                <a:gd name="connsiteY0" fmla="*/ 0 h 1349026"/>
                <a:gd name="connsiteX1" fmla="*/ 595192 w 1034989"/>
                <a:gd name="connsiteY1" fmla="*/ 717580 h 1349026"/>
                <a:gd name="connsiteX2" fmla="*/ 1015131 w 1034989"/>
                <a:gd name="connsiteY2" fmla="*/ 1282994 h 1349026"/>
                <a:gd name="connsiteX3" fmla="*/ 121191 w 1034989"/>
                <a:gd name="connsiteY3" fmla="*/ 933589 h 1349026"/>
                <a:gd name="connsiteX4" fmla="*/ 168553 w 1034989"/>
                <a:gd name="connsiteY4" fmla="*/ 58307 h 1349026"/>
                <a:gd name="connsiteX5" fmla="*/ 245413 w 1034989"/>
                <a:gd name="connsiteY5" fmla="*/ 0 h 1349026"/>
                <a:gd name="connsiteX0" fmla="*/ 245413 w 1034570"/>
                <a:gd name="connsiteY0" fmla="*/ 0 h 1349026"/>
                <a:gd name="connsiteX1" fmla="*/ 589577 w 1034570"/>
                <a:gd name="connsiteY1" fmla="*/ 779492 h 1349026"/>
                <a:gd name="connsiteX2" fmla="*/ 1015131 w 1034570"/>
                <a:gd name="connsiteY2" fmla="*/ 1282994 h 1349026"/>
                <a:gd name="connsiteX3" fmla="*/ 121191 w 1034570"/>
                <a:gd name="connsiteY3" fmla="*/ 933589 h 1349026"/>
                <a:gd name="connsiteX4" fmla="*/ 168553 w 1034570"/>
                <a:gd name="connsiteY4" fmla="*/ 58307 h 1349026"/>
                <a:gd name="connsiteX5" fmla="*/ 245413 w 1034570"/>
                <a:gd name="connsiteY5" fmla="*/ 0 h 1349026"/>
                <a:gd name="connsiteX0" fmla="*/ 245413 w 1035575"/>
                <a:gd name="connsiteY0" fmla="*/ 0 h 1349026"/>
                <a:gd name="connsiteX1" fmla="*/ 589577 w 1035575"/>
                <a:gd name="connsiteY1" fmla="*/ 779492 h 1349026"/>
                <a:gd name="connsiteX2" fmla="*/ 1015131 w 1035575"/>
                <a:gd name="connsiteY2" fmla="*/ 1282994 h 1349026"/>
                <a:gd name="connsiteX3" fmla="*/ 121191 w 1035575"/>
                <a:gd name="connsiteY3" fmla="*/ 933589 h 1349026"/>
                <a:gd name="connsiteX4" fmla="*/ 168553 w 1035575"/>
                <a:gd name="connsiteY4" fmla="*/ 58307 h 1349026"/>
                <a:gd name="connsiteX5" fmla="*/ 245413 w 1035575"/>
                <a:gd name="connsiteY5" fmla="*/ 0 h 1349026"/>
                <a:gd name="connsiteX0" fmla="*/ 245413 w 1035164"/>
                <a:gd name="connsiteY0" fmla="*/ 0 h 1349026"/>
                <a:gd name="connsiteX1" fmla="*/ 589577 w 1035164"/>
                <a:gd name="connsiteY1" fmla="*/ 779492 h 1349026"/>
                <a:gd name="connsiteX2" fmla="*/ 1015131 w 1035164"/>
                <a:gd name="connsiteY2" fmla="*/ 1282994 h 1349026"/>
                <a:gd name="connsiteX3" fmla="*/ 121191 w 1035164"/>
                <a:gd name="connsiteY3" fmla="*/ 933589 h 1349026"/>
                <a:gd name="connsiteX4" fmla="*/ 168553 w 1035164"/>
                <a:gd name="connsiteY4" fmla="*/ 58307 h 1349026"/>
                <a:gd name="connsiteX5" fmla="*/ 245413 w 1035164"/>
                <a:gd name="connsiteY5" fmla="*/ 0 h 1349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5164" h="1349026">
                  <a:moveTo>
                    <a:pt x="245413" y="0"/>
                  </a:moveTo>
                  <a:cubicBezTo>
                    <a:pt x="235097" y="145597"/>
                    <a:pt x="242298" y="658527"/>
                    <a:pt x="589577" y="779492"/>
                  </a:cubicBezTo>
                  <a:cubicBezTo>
                    <a:pt x="936856" y="900457"/>
                    <a:pt x="1094131" y="1246993"/>
                    <a:pt x="1015131" y="1282994"/>
                  </a:cubicBezTo>
                  <a:cubicBezTo>
                    <a:pt x="728408" y="1448534"/>
                    <a:pt x="328178" y="1292100"/>
                    <a:pt x="121191" y="933589"/>
                  </a:cubicBezTo>
                  <a:cubicBezTo>
                    <a:pt x="-59922" y="619892"/>
                    <a:pt x="-33072" y="255422"/>
                    <a:pt x="168553" y="58307"/>
                  </a:cubicBezTo>
                  <a:lnTo>
                    <a:pt x="245413" y="0"/>
                  </a:lnTo>
                  <a:close/>
                </a:path>
              </a:pathLst>
            </a:custGeom>
            <a:gradFill>
              <a:gsLst>
                <a:gs pos="50000">
                  <a:srgbClr val="FFCCFF"/>
                </a:gs>
                <a:gs pos="100000">
                  <a:srgbClr val="FF99FF"/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B7CDCE1E-0B0F-4FD0-A8D8-4916D3FED6EC}"/>
                </a:ext>
              </a:extLst>
            </p:cNvPr>
            <p:cNvSpPr/>
            <p:nvPr/>
          </p:nvSpPr>
          <p:spPr>
            <a:xfrm>
              <a:off x="1595678" y="2050010"/>
              <a:ext cx="207022" cy="766215"/>
            </a:xfrm>
            <a:custGeom>
              <a:avLst/>
              <a:gdLst>
                <a:gd name="connsiteX0" fmla="*/ 131266 w 350809"/>
                <a:gd name="connsiteY0" fmla="*/ 531 h 1298389"/>
                <a:gd name="connsiteX1" fmla="*/ 184841 w 350809"/>
                <a:gd name="connsiteY1" fmla="*/ 8531 h 1298389"/>
                <a:gd name="connsiteX2" fmla="*/ 327072 w 350809"/>
                <a:gd name="connsiteY2" fmla="*/ 753766 h 1298389"/>
                <a:gd name="connsiteX3" fmla="*/ 68166 w 350809"/>
                <a:gd name="connsiteY3" fmla="*/ 1280622 h 1298389"/>
                <a:gd name="connsiteX4" fmla="*/ 43617 w 350809"/>
                <a:gd name="connsiteY4" fmla="*/ 1288652 h 1298389"/>
                <a:gd name="connsiteX5" fmla="*/ 41118 w 350809"/>
                <a:gd name="connsiteY5" fmla="*/ 1290388 h 1298389"/>
                <a:gd name="connsiteX6" fmla="*/ 35951 w 350809"/>
                <a:gd name="connsiteY6" fmla="*/ 1291159 h 1298389"/>
                <a:gd name="connsiteX7" fmla="*/ 13848 w 350809"/>
                <a:gd name="connsiteY7" fmla="*/ 1298389 h 1298389"/>
                <a:gd name="connsiteX8" fmla="*/ 692 w 350809"/>
                <a:gd name="connsiteY8" fmla="*/ 1296424 h 1298389"/>
                <a:gd name="connsiteX9" fmla="*/ 0 w 350809"/>
                <a:gd name="connsiteY9" fmla="*/ 1296527 h 1298389"/>
                <a:gd name="connsiteX10" fmla="*/ 0 w 350809"/>
                <a:gd name="connsiteY10" fmla="*/ 86541 h 1298389"/>
                <a:gd name="connsiteX11" fmla="*/ 87 w 350809"/>
                <a:gd name="connsiteY11" fmla="*/ 86647 h 1298389"/>
                <a:gd name="connsiteX12" fmla="*/ 36610 w 350809"/>
                <a:gd name="connsiteY12" fmla="*/ 47234 h 1298389"/>
                <a:gd name="connsiteX13" fmla="*/ 131266 w 350809"/>
                <a:gd name="connsiteY13" fmla="*/ 531 h 1298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50809" h="1298389">
                  <a:moveTo>
                    <a:pt x="131266" y="531"/>
                  </a:moveTo>
                  <a:cubicBezTo>
                    <a:pt x="149330" y="-1216"/>
                    <a:pt x="167270" y="1330"/>
                    <a:pt x="184841" y="8531"/>
                  </a:cubicBezTo>
                  <a:cubicBezTo>
                    <a:pt x="325406" y="66137"/>
                    <a:pt x="389085" y="399791"/>
                    <a:pt x="327072" y="753766"/>
                  </a:cubicBezTo>
                  <a:cubicBezTo>
                    <a:pt x="280563" y="1019247"/>
                    <a:pt x="176560" y="1220761"/>
                    <a:pt x="68166" y="1280622"/>
                  </a:cubicBezTo>
                  <a:lnTo>
                    <a:pt x="43617" y="1288652"/>
                  </a:lnTo>
                  <a:lnTo>
                    <a:pt x="41118" y="1290388"/>
                  </a:lnTo>
                  <a:lnTo>
                    <a:pt x="35951" y="1291159"/>
                  </a:lnTo>
                  <a:lnTo>
                    <a:pt x="13848" y="1298389"/>
                  </a:lnTo>
                  <a:lnTo>
                    <a:pt x="692" y="1296424"/>
                  </a:lnTo>
                  <a:lnTo>
                    <a:pt x="0" y="1296527"/>
                  </a:lnTo>
                  <a:lnTo>
                    <a:pt x="0" y="86541"/>
                  </a:lnTo>
                  <a:lnTo>
                    <a:pt x="87" y="86647"/>
                  </a:lnTo>
                  <a:lnTo>
                    <a:pt x="36610" y="47234"/>
                  </a:lnTo>
                  <a:cubicBezTo>
                    <a:pt x="67663" y="19800"/>
                    <a:pt x="99654" y="3589"/>
                    <a:pt x="131266" y="531"/>
                  </a:cubicBezTo>
                  <a:close/>
                </a:path>
              </a:pathLst>
            </a:custGeom>
            <a:gradFill>
              <a:gsLst>
                <a:gs pos="50000">
                  <a:srgbClr val="FFCCFF"/>
                </a:gs>
                <a:gs pos="100000">
                  <a:srgbClr val="FF99FF"/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037EBE5D-7BB2-4A5C-AC7F-DCC0D5DACB3B}"/>
                </a:ext>
              </a:extLst>
            </p:cNvPr>
            <p:cNvSpPr/>
            <p:nvPr/>
          </p:nvSpPr>
          <p:spPr>
            <a:xfrm>
              <a:off x="1389477" y="2050010"/>
              <a:ext cx="206201" cy="766214"/>
            </a:xfrm>
            <a:custGeom>
              <a:avLst/>
              <a:gdLst>
                <a:gd name="connsiteX0" fmla="*/ 219543 w 349419"/>
                <a:gd name="connsiteY0" fmla="*/ 530 h 1298387"/>
                <a:gd name="connsiteX1" fmla="*/ 327447 w 349419"/>
                <a:gd name="connsiteY1" fmla="*/ 59672 h 1298387"/>
                <a:gd name="connsiteX2" fmla="*/ 349419 w 349419"/>
                <a:gd name="connsiteY2" fmla="*/ 86541 h 1298387"/>
                <a:gd name="connsiteX3" fmla="*/ 349419 w 349419"/>
                <a:gd name="connsiteY3" fmla="*/ 1296527 h 1298387"/>
                <a:gd name="connsiteX4" fmla="*/ 336961 w 349419"/>
                <a:gd name="connsiteY4" fmla="*/ 1298387 h 1298387"/>
                <a:gd name="connsiteX5" fmla="*/ 314872 w 349419"/>
                <a:gd name="connsiteY5" fmla="*/ 1291163 h 1298387"/>
                <a:gd name="connsiteX6" fmla="*/ 309693 w 349419"/>
                <a:gd name="connsiteY6" fmla="*/ 1290389 h 1298387"/>
                <a:gd name="connsiteX7" fmla="*/ 307187 w 349419"/>
                <a:gd name="connsiteY7" fmla="*/ 1288649 h 1298387"/>
                <a:gd name="connsiteX8" fmla="*/ 282644 w 349419"/>
                <a:gd name="connsiteY8" fmla="*/ 1280621 h 1298387"/>
                <a:gd name="connsiteX9" fmla="*/ 23738 w 349419"/>
                <a:gd name="connsiteY9" fmla="*/ 753765 h 1298387"/>
                <a:gd name="connsiteX10" fmla="*/ 165969 w 349419"/>
                <a:gd name="connsiteY10" fmla="*/ 8530 h 1298387"/>
                <a:gd name="connsiteX11" fmla="*/ 219543 w 349419"/>
                <a:gd name="connsiteY11" fmla="*/ 530 h 1298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9419" h="1298387">
                  <a:moveTo>
                    <a:pt x="219543" y="530"/>
                  </a:moveTo>
                  <a:cubicBezTo>
                    <a:pt x="255671" y="4025"/>
                    <a:pt x="292295" y="24698"/>
                    <a:pt x="327447" y="59672"/>
                  </a:cubicBezTo>
                  <a:lnTo>
                    <a:pt x="349419" y="86541"/>
                  </a:lnTo>
                  <a:lnTo>
                    <a:pt x="349419" y="1296527"/>
                  </a:lnTo>
                  <a:lnTo>
                    <a:pt x="336961" y="1298387"/>
                  </a:lnTo>
                  <a:lnTo>
                    <a:pt x="314872" y="1291163"/>
                  </a:lnTo>
                  <a:lnTo>
                    <a:pt x="309693" y="1290389"/>
                  </a:lnTo>
                  <a:lnTo>
                    <a:pt x="307187" y="1288649"/>
                  </a:lnTo>
                  <a:lnTo>
                    <a:pt x="282644" y="1280621"/>
                  </a:lnTo>
                  <a:cubicBezTo>
                    <a:pt x="174249" y="1220760"/>
                    <a:pt x="70247" y="1019247"/>
                    <a:pt x="23738" y="753765"/>
                  </a:cubicBezTo>
                  <a:cubicBezTo>
                    <a:pt x="-38275" y="399790"/>
                    <a:pt x="25404" y="66137"/>
                    <a:pt x="165969" y="8530"/>
                  </a:cubicBezTo>
                  <a:cubicBezTo>
                    <a:pt x="183539" y="1329"/>
                    <a:pt x="201479" y="-1217"/>
                    <a:pt x="219543" y="530"/>
                  </a:cubicBezTo>
                  <a:close/>
                </a:path>
              </a:pathLst>
            </a:custGeom>
            <a:gradFill>
              <a:gsLst>
                <a:gs pos="50000">
                  <a:srgbClr val="FFCCFF"/>
                </a:gs>
                <a:gs pos="100000">
                  <a:srgbClr val="FF99FF"/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楕円 47">
              <a:extLst>
                <a:ext uri="{FF2B5EF4-FFF2-40B4-BE49-F238E27FC236}">
                  <a16:creationId xmlns:a16="http://schemas.microsoft.com/office/drawing/2014/main" id="{D382D7B7-9D69-4E20-A94D-4125C94EE5BD}"/>
                </a:ext>
              </a:extLst>
            </p:cNvPr>
            <p:cNvSpPr/>
            <p:nvPr/>
          </p:nvSpPr>
          <p:spPr>
            <a:xfrm rot="531641" flipH="1">
              <a:off x="1713319" y="2445452"/>
              <a:ext cx="555464" cy="1448034"/>
            </a:xfrm>
            <a:custGeom>
              <a:avLst/>
              <a:gdLst>
                <a:gd name="connsiteX0" fmla="*/ 0 w 357706"/>
                <a:gd name="connsiteY0" fmla="*/ 963613 h 1927225"/>
                <a:gd name="connsiteX1" fmla="*/ 178853 w 357706"/>
                <a:gd name="connsiteY1" fmla="*/ 0 h 1927225"/>
                <a:gd name="connsiteX2" fmla="*/ 357706 w 357706"/>
                <a:gd name="connsiteY2" fmla="*/ 963613 h 1927225"/>
                <a:gd name="connsiteX3" fmla="*/ 178853 w 357706"/>
                <a:gd name="connsiteY3" fmla="*/ 1927226 h 1927225"/>
                <a:gd name="connsiteX4" fmla="*/ 0 w 357706"/>
                <a:gd name="connsiteY4" fmla="*/ 963613 h 1927225"/>
                <a:gd name="connsiteX0" fmla="*/ 105686 w 463392"/>
                <a:gd name="connsiteY0" fmla="*/ 1020763 h 1984376"/>
                <a:gd name="connsiteX1" fmla="*/ 36889 w 463392"/>
                <a:gd name="connsiteY1" fmla="*/ 0 h 1984376"/>
                <a:gd name="connsiteX2" fmla="*/ 463392 w 463392"/>
                <a:gd name="connsiteY2" fmla="*/ 1020763 h 1984376"/>
                <a:gd name="connsiteX3" fmla="*/ 284539 w 463392"/>
                <a:gd name="connsiteY3" fmla="*/ 1984376 h 1984376"/>
                <a:gd name="connsiteX4" fmla="*/ 105686 w 463392"/>
                <a:gd name="connsiteY4" fmla="*/ 1020763 h 1984376"/>
                <a:gd name="connsiteX0" fmla="*/ 68797 w 426503"/>
                <a:gd name="connsiteY0" fmla="*/ 1020763 h 1984376"/>
                <a:gd name="connsiteX1" fmla="*/ 0 w 426503"/>
                <a:gd name="connsiteY1" fmla="*/ 0 h 1984376"/>
                <a:gd name="connsiteX2" fmla="*/ 426503 w 426503"/>
                <a:gd name="connsiteY2" fmla="*/ 1020763 h 1984376"/>
                <a:gd name="connsiteX3" fmla="*/ 247650 w 426503"/>
                <a:gd name="connsiteY3" fmla="*/ 1984376 h 1984376"/>
                <a:gd name="connsiteX4" fmla="*/ 68797 w 426503"/>
                <a:gd name="connsiteY4" fmla="*/ 1020763 h 1984376"/>
                <a:gd name="connsiteX0" fmla="*/ 68797 w 426503"/>
                <a:gd name="connsiteY0" fmla="*/ 1020763 h 1984376"/>
                <a:gd name="connsiteX1" fmla="*/ 0 w 426503"/>
                <a:gd name="connsiteY1" fmla="*/ 0 h 1984376"/>
                <a:gd name="connsiteX2" fmla="*/ 426503 w 426503"/>
                <a:gd name="connsiteY2" fmla="*/ 1020763 h 1984376"/>
                <a:gd name="connsiteX3" fmla="*/ 247650 w 426503"/>
                <a:gd name="connsiteY3" fmla="*/ 1984376 h 1984376"/>
                <a:gd name="connsiteX4" fmla="*/ 68797 w 426503"/>
                <a:gd name="connsiteY4" fmla="*/ 1020763 h 1984376"/>
                <a:gd name="connsiteX0" fmla="*/ 68797 w 636568"/>
                <a:gd name="connsiteY0" fmla="*/ 1020763 h 2009776"/>
                <a:gd name="connsiteX1" fmla="*/ 0 w 636568"/>
                <a:gd name="connsiteY1" fmla="*/ 0 h 2009776"/>
                <a:gd name="connsiteX2" fmla="*/ 426503 w 636568"/>
                <a:gd name="connsiteY2" fmla="*/ 1020763 h 2009776"/>
                <a:gd name="connsiteX3" fmla="*/ 615950 w 636568"/>
                <a:gd name="connsiteY3" fmla="*/ 2009776 h 2009776"/>
                <a:gd name="connsiteX4" fmla="*/ 68797 w 636568"/>
                <a:gd name="connsiteY4" fmla="*/ 1020763 h 2009776"/>
                <a:gd name="connsiteX0" fmla="*/ 68797 w 711454"/>
                <a:gd name="connsiteY0" fmla="*/ 1020763 h 2020569"/>
                <a:gd name="connsiteX1" fmla="*/ 0 w 711454"/>
                <a:gd name="connsiteY1" fmla="*/ 0 h 2020569"/>
                <a:gd name="connsiteX2" fmla="*/ 426503 w 711454"/>
                <a:gd name="connsiteY2" fmla="*/ 1020763 h 2020569"/>
                <a:gd name="connsiteX3" fmla="*/ 615950 w 711454"/>
                <a:gd name="connsiteY3" fmla="*/ 2009776 h 2020569"/>
                <a:gd name="connsiteX4" fmla="*/ 68797 w 711454"/>
                <a:gd name="connsiteY4" fmla="*/ 1020763 h 2020569"/>
                <a:gd name="connsiteX0" fmla="*/ 68797 w 717322"/>
                <a:gd name="connsiteY0" fmla="*/ 1020763 h 2020171"/>
                <a:gd name="connsiteX1" fmla="*/ 0 w 717322"/>
                <a:gd name="connsiteY1" fmla="*/ 0 h 2020171"/>
                <a:gd name="connsiteX2" fmla="*/ 426503 w 717322"/>
                <a:gd name="connsiteY2" fmla="*/ 1020763 h 2020171"/>
                <a:gd name="connsiteX3" fmla="*/ 615950 w 717322"/>
                <a:gd name="connsiteY3" fmla="*/ 2009776 h 2020171"/>
                <a:gd name="connsiteX4" fmla="*/ 68797 w 717322"/>
                <a:gd name="connsiteY4" fmla="*/ 1020763 h 2020171"/>
                <a:gd name="connsiteX0" fmla="*/ 68797 w 660398"/>
                <a:gd name="connsiteY0" fmla="*/ 1020763 h 2009776"/>
                <a:gd name="connsiteX1" fmla="*/ 0 w 660398"/>
                <a:gd name="connsiteY1" fmla="*/ 0 h 2009776"/>
                <a:gd name="connsiteX2" fmla="*/ 426503 w 660398"/>
                <a:gd name="connsiteY2" fmla="*/ 1020763 h 2009776"/>
                <a:gd name="connsiteX3" fmla="*/ 615950 w 660398"/>
                <a:gd name="connsiteY3" fmla="*/ 2009776 h 2009776"/>
                <a:gd name="connsiteX4" fmla="*/ 68797 w 660398"/>
                <a:gd name="connsiteY4" fmla="*/ 1020763 h 200977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81222 w 970884"/>
                <a:gd name="connsiteY0" fmla="*/ 1020763 h 1995507"/>
                <a:gd name="connsiteX1" fmla="*/ 12425 w 970884"/>
                <a:gd name="connsiteY1" fmla="*/ 0 h 1995507"/>
                <a:gd name="connsiteX2" fmla="*/ 438928 w 970884"/>
                <a:gd name="connsiteY2" fmla="*/ 1020763 h 1995507"/>
                <a:gd name="connsiteX3" fmla="*/ 941287 w 970884"/>
                <a:gd name="connsiteY3" fmla="*/ 1995507 h 1995507"/>
                <a:gd name="connsiteX4" fmla="*/ 81222 w 970884"/>
                <a:gd name="connsiteY4" fmla="*/ 1020763 h 1995507"/>
                <a:gd name="connsiteX0" fmla="*/ 81222 w 970885"/>
                <a:gd name="connsiteY0" fmla="*/ 1020763 h 1995507"/>
                <a:gd name="connsiteX1" fmla="*/ 12425 w 970885"/>
                <a:gd name="connsiteY1" fmla="*/ 0 h 1995507"/>
                <a:gd name="connsiteX2" fmla="*/ 438928 w 970885"/>
                <a:gd name="connsiteY2" fmla="*/ 1020763 h 1995507"/>
                <a:gd name="connsiteX3" fmla="*/ 941287 w 970885"/>
                <a:gd name="connsiteY3" fmla="*/ 1995507 h 1995507"/>
                <a:gd name="connsiteX4" fmla="*/ 81222 w 970885"/>
                <a:gd name="connsiteY4" fmla="*/ 1020763 h 1995507"/>
                <a:gd name="connsiteX0" fmla="*/ 81222 w 974651"/>
                <a:gd name="connsiteY0" fmla="*/ 1020763 h 1995507"/>
                <a:gd name="connsiteX1" fmla="*/ 12425 w 974651"/>
                <a:gd name="connsiteY1" fmla="*/ 0 h 1995507"/>
                <a:gd name="connsiteX2" fmla="*/ 509751 w 974651"/>
                <a:gd name="connsiteY2" fmla="*/ 1107869 h 1995507"/>
                <a:gd name="connsiteX3" fmla="*/ 941287 w 974651"/>
                <a:gd name="connsiteY3" fmla="*/ 1995507 h 1995507"/>
                <a:gd name="connsiteX4" fmla="*/ 81222 w 974651"/>
                <a:gd name="connsiteY4" fmla="*/ 1020763 h 1995507"/>
                <a:gd name="connsiteX0" fmla="*/ 81222 w 969505"/>
                <a:gd name="connsiteY0" fmla="*/ 1020763 h 1995507"/>
                <a:gd name="connsiteX1" fmla="*/ 12425 w 969505"/>
                <a:gd name="connsiteY1" fmla="*/ 0 h 1995507"/>
                <a:gd name="connsiteX2" fmla="*/ 509751 w 969505"/>
                <a:gd name="connsiteY2" fmla="*/ 1107869 h 1995507"/>
                <a:gd name="connsiteX3" fmla="*/ 941287 w 969505"/>
                <a:gd name="connsiteY3" fmla="*/ 1995507 h 1995507"/>
                <a:gd name="connsiteX4" fmla="*/ 81222 w 969505"/>
                <a:gd name="connsiteY4" fmla="*/ 1020763 h 1995507"/>
                <a:gd name="connsiteX0" fmla="*/ 68797 w 957080"/>
                <a:gd name="connsiteY0" fmla="*/ 1020763 h 1995507"/>
                <a:gd name="connsiteX1" fmla="*/ 0 w 957080"/>
                <a:gd name="connsiteY1" fmla="*/ 0 h 1995507"/>
                <a:gd name="connsiteX2" fmla="*/ 497326 w 957080"/>
                <a:gd name="connsiteY2" fmla="*/ 1107869 h 1995507"/>
                <a:gd name="connsiteX3" fmla="*/ 928862 w 957080"/>
                <a:gd name="connsiteY3" fmla="*/ 1995507 h 1995507"/>
                <a:gd name="connsiteX4" fmla="*/ 68797 w 957080"/>
                <a:gd name="connsiteY4" fmla="*/ 1020763 h 1995507"/>
                <a:gd name="connsiteX0" fmla="*/ 68797 w 959886"/>
                <a:gd name="connsiteY0" fmla="*/ 1020763 h 1995507"/>
                <a:gd name="connsiteX1" fmla="*/ 0 w 959886"/>
                <a:gd name="connsiteY1" fmla="*/ 0 h 1995507"/>
                <a:gd name="connsiteX2" fmla="*/ 497326 w 959886"/>
                <a:gd name="connsiteY2" fmla="*/ 1107869 h 1995507"/>
                <a:gd name="connsiteX3" fmla="*/ 928862 w 959886"/>
                <a:gd name="connsiteY3" fmla="*/ 1995507 h 1995507"/>
                <a:gd name="connsiteX4" fmla="*/ 68797 w 959886"/>
                <a:gd name="connsiteY4" fmla="*/ 1020763 h 1995507"/>
                <a:gd name="connsiteX0" fmla="*/ 68797 w 955865"/>
                <a:gd name="connsiteY0" fmla="*/ 1020763 h 1995507"/>
                <a:gd name="connsiteX1" fmla="*/ 0 w 955865"/>
                <a:gd name="connsiteY1" fmla="*/ 0 h 1995507"/>
                <a:gd name="connsiteX2" fmla="*/ 408797 w 955865"/>
                <a:gd name="connsiteY2" fmla="*/ 1068275 h 1995507"/>
                <a:gd name="connsiteX3" fmla="*/ 928862 w 955865"/>
                <a:gd name="connsiteY3" fmla="*/ 1995507 h 1995507"/>
                <a:gd name="connsiteX4" fmla="*/ 68797 w 955865"/>
                <a:gd name="connsiteY4" fmla="*/ 1020763 h 1995507"/>
                <a:gd name="connsiteX0" fmla="*/ 68797 w 958420"/>
                <a:gd name="connsiteY0" fmla="*/ 1020763 h 1995507"/>
                <a:gd name="connsiteX1" fmla="*/ 0 w 958420"/>
                <a:gd name="connsiteY1" fmla="*/ 0 h 1995507"/>
                <a:gd name="connsiteX2" fmla="*/ 408797 w 958420"/>
                <a:gd name="connsiteY2" fmla="*/ 1068275 h 1995507"/>
                <a:gd name="connsiteX3" fmla="*/ 928862 w 958420"/>
                <a:gd name="connsiteY3" fmla="*/ 1995507 h 1995507"/>
                <a:gd name="connsiteX4" fmla="*/ 68797 w 958420"/>
                <a:gd name="connsiteY4" fmla="*/ 1020763 h 1995507"/>
                <a:gd name="connsiteX0" fmla="*/ 68797 w 965020"/>
                <a:gd name="connsiteY0" fmla="*/ 1020763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68797 w 965020"/>
                <a:gd name="connsiteY4" fmla="*/ 1020763 h 1995507"/>
                <a:gd name="connsiteX0" fmla="*/ 68797 w 965020"/>
                <a:gd name="connsiteY0" fmla="*/ 1020763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68797 w 965020"/>
                <a:gd name="connsiteY4" fmla="*/ 1020763 h 1995507"/>
                <a:gd name="connsiteX0" fmla="*/ 121915 w 965020"/>
                <a:gd name="connsiteY0" fmla="*/ 1099950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121915 w 965020"/>
                <a:gd name="connsiteY4" fmla="*/ 1099950 h 1995507"/>
                <a:gd name="connsiteX0" fmla="*/ 121915 w 965020"/>
                <a:gd name="connsiteY0" fmla="*/ 1099950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121915 w 965020"/>
                <a:gd name="connsiteY4" fmla="*/ 1099950 h 1995507"/>
                <a:gd name="connsiteX0" fmla="*/ 121915 w 965020"/>
                <a:gd name="connsiteY0" fmla="*/ 1099950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121915 w 965020"/>
                <a:gd name="connsiteY4" fmla="*/ 1099950 h 1995507"/>
                <a:gd name="connsiteX0" fmla="*/ 121915 w 1129770"/>
                <a:gd name="connsiteY0" fmla="*/ 1099950 h 1987978"/>
                <a:gd name="connsiteX1" fmla="*/ 0 w 1129770"/>
                <a:gd name="connsiteY1" fmla="*/ 0 h 1987978"/>
                <a:gd name="connsiteX2" fmla="*/ 523884 w 1129770"/>
                <a:gd name="connsiteY2" fmla="*/ 1147462 h 1987978"/>
                <a:gd name="connsiteX3" fmla="*/ 1102301 w 1129770"/>
                <a:gd name="connsiteY3" fmla="*/ 1987978 h 1987978"/>
                <a:gd name="connsiteX4" fmla="*/ 121915 w 1129770"/>
                <a:gd name="connsiteY4" fmla="*/ 1099950 h 1987978"/>
                <a:gd name="connsiteX0" fmla="*/ 121915 w 1129772"/>
                <a:gd name="connsiteY0" fmla="*/ 1099950 h 1987978"/>
                <a:gd name="connsiteX1" fmla="*/ 0 w 1129772"/>
                <a:gd name="connsiteY1" fmla="*/ 0 h 1987978"/>
                <a:gd name="connsiteX2" fmla="*/ 523884 w 1129772"/>
                <a:gd name="connsiteY2" fmla="*/ 1147462 h 1987978"/>
                <a:gd name="connsiteX3" fmla="*/ 1102301 w 1129772"/>
                <a:gd name="connsiteY3" fmla="*/ 1987978 h 1987978"/>
                <a:gd name="connsiteX4" fmla="*/ 121915 w 1129772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23884 w 1102301"/>
                <a:gd name="connsiteY2" fmla="*/ 114746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23884 w 1102301"/>
                <a:gd name="connsiteY2" fmla="*/ 114746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54492 w 1102301"/>
                <a:gd name="connsiteY2" fmla="*/ 108723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54492 w 1102301"/>
                <a:gd name="connsiteY2" fmla="*/ 108723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738133 w 1214526"/>
                <a:gd name="connsiteY2" fmla="*/ 963043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738133 w 1214526"/>
                <a:gd name="connsiteY2" fmla="*/ 963043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163514"/>
                <a:gd name="connsiteY0" fmla="*/ 1032190 h 1960525"/>
                <a:gd name="connsiteX1" fmla="*/ 0 w 1163514"/>
                <a:gd name="connsiteY1" fmla="*/ 0 h 1960525"/>
                <a:gd name="connsiteX2" fmla="*/ 738133 w 1163514"/>
                <a:gd name="connsiteY2" fmla="*/ 963043 h 1960525"/>
                <a:gd name="connsiteX3" fmla="*/ 1163514 w 1163514"/>
                <a:gd name="connsiteY3" fmla="*/ 1960525 h 1960525"/>
                <a:gd name="connsiteX4" fmla="*/ 234140 w 1163514"/>
                <a:gd name="connsiteY4" fmla="*/ 1032190 h 1960525"/>
                <a:gd name="connsiteX0" fmla="*/ 234140 w 1163514"/>
                <a:gd name="connsiteY0" fmla="*/ 1032190 h 1960525"/>
                <a:gd name="connsiteX1" fmla="*/ 0 w 1163514"/>
                <a:gd name="connsiteY1" fmla="*/ 0 h 1960525"/>
                <a:gd name="connsiteX2" fmla="*/ 738133 w 1163514"/>
                <a:gd name="connsiteY2" fmla="*/ 963043 h 1960525"/>
                <a:gd name="connsiteX3" fmla="*/ 1163514 w 1163514"/>
                <a:gd name="connsiteY3" fmla="*/ 1960525 h 1960525"/>
                <a:gd name="connsiteX4" fmla="*/ 234140 w 1163514"/>
                <a:gd name="connsiteY4" fmla="*/ 1032190 h 1960525"/>
                <a:gd name="connsiteX0" fmla="*/ 234140 w 1210343"/>
                <a:gd name="connsiteY0" fmla="*/ 1032190 h 1960525"/>
                <a:gd name="connsiteX1" fmla="*/ 0 w 1210343"/>
                <a:gd name="connsiteY1" fmla="*/ 0 h 1960525"/>
                <a:gd name="connsiteX2" fmla="*/ 738133 w 1210343"/>
                <a:gd name="connsiteY2" fmla="*/ 963043 h 1960525"/>
                <a:gd name="connsiteX3" fmla="*/ 1163514 w 1210343"/>
                <a:gd name="connsiteY3" fmla="*/ 1960525 h 1960525"/>
                <a:gd name="connsiteX4" fmla="*/ 234140 w 1210343"/>
                <a:gd name="connsiteY4" fmla="*/ 1032190 h 1960525"/>
                <a:gd name="connsiteX0" fmla="*/ 234140 w 1201902"/>
                <a:gd name="connsiteY0" fmla="*/ 1032190 h 1960525"/>
                <a:gd name="connsiteX1" fmla="*/ 0 w 1201902"/>
                <a:gd name="connsiteY1" fmla="*/ 0 h 1960525"/>
                <a:gd name="connsiteX2" fmla="*/ 738133 w 1201902"/>
                <a:gd name="connsiteY2" fmla="*/ 963043 h 1960525"/>
                <a:gd name="connsiteX3" fmla="*/ 1163514 w 1201902"/>
                <a:gd name="connsiteY3" fmla="*/ 1960525 h 1960525"/>
                <a:gd name="connsiteX4" fmla="*/ 234140 w 1201902"/>
                <a:gd name="connsiteY4" fmla="*/ 1032190 h 1960525"/>
                <a:gd name="connsiteX0" fmla="*/ 234140 w 1201902"/>
                <a:gd name="connsiteY0" fmla="*/ 1032190 h 1960525"/>
                <a:gd name="connsiteX1" fmla="*/ 0 w 1201902"/>
                <a:gd name="connsiteY1" fmla="*/ 0 h 1960525"/>
                <a:gd name="connsiteX2" fmla="*/ 738133 w 1201902"/>
                <a:gd name="connsiteY2" fmla="*/ 963043 h 1960525"/>
                <a:gd name="connsiteX3" fmla="*/ 1163514 w 1201902"/>
                <a:gd name="connsiteY3" fmla="*/ 1960525 h 1960525"/>
                <a:gd name="connsiteX4" fmla="*/ 234140 w 1201902"/>
                <a:gd name="connsiteY4" fmla="*/ 1032190 h 196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1902" h="1960525">
                  <a:moveTo>
                    <a:pt x="234140" y="1032190"/>
                  </a:moveTo>
                  <a:cubicBezTo>
                    <a:pt x="213659" y="689314"/>
                    <a:pt x="211467" y="329331"/>
                    <a:pt x="0" y="0"/>
                  </a:cubicBezTo>
                  <a:cubicBezTo>
                    <a:pt x="487323" y="295227"/>
                    <a:pt x="676844" y="604043"/>
                    <a:pt x="738133" y="963043"/>
                  </a:cubicBezTo>
                  <a:cubicBezTo>
                    <a:pt x="799422" y="1322043"/>
                    <a:pt x="1350049" y="1463778"/>
                    <a:pt x="1163514" y="1960525"/>
                  </a:cubicBezTo>
                  <a:cubicBezTo>
                    <a:pt x="429641" y="1623989"/>
                    <a:pt x="254621" y="1375066"/>
                    <a:pt x="234140" y="1032190"/>
                  </a:cubicBezTo>
                  <a:close/>
                </a:path>
              </a:pathLst>
            </a:custGeom>
            <a:solidFill>
              <a:srgbClr val="0066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楕円 47">
              <a:extLst>
                <a:ext uri="{FF2B5EF4-FFF2-40B4-BE49-F238E27FC236}">
                  <a16:creationId xmlns:a16="http://schemas.microsoft.com/office/drawing/2014/main" id="{3C9C4D92-60E1-499B-A0DE-2D9023C2D585}"/>
                </a:ext>
              </a:extLst>
            </p:cNvPr>
            <p:cNvSpPr/>
            <p:nvPr/>
          </p:nvSpPr>
          <p:spPr>
            <a:xfrm>
              <a:off x="1003299" y="2528981"/>
              <a:ext cx="597930" cy="1461542"/>
            </a:xfrm>
            <a:custGeom>
              <a:avLst/>
              <a:gdLst>
                <a:gd name="connsiteX0" fmla="*/ 0 w 357706"/>
                <a:gd name="connsiteY0" fmla="*/ 963613 h 1927225"/>
                <a:gd name="connsiteX1" fmla="*/ 178853 w 357706"/>
                <a:gd name="connsiteY1" fmla="*/ 0 h 1927225"/>
                <a:gd name="connsiteX2" fmla="*/ 357706 w 357706"/>
                <a:gd name="connsiteY2" fmla="*/ 963613 h 1927225"/>
                <a:gd name="connsiteX3" fmla="*/ 178853 w 357706"/>
                <a:gd name="connsiteY3" fmla="*/ 1927226 h 1927225"/>
                <a:gd name="connsiteX4" fmla="*/ 0 w 357706"/>
                <a:gd name="connsiteY4" fmla="*/ 963613 h 1927225"/>
                <a:gd name="connsiteX0" fmla="*/ 105686 w 463392"/>
                <a:gd name="connsiteY0" fmla="*/ 1020763 h 1984376"/>
                <a:gd name="connsiteX1" fmla="*/ 36889 w 463392"/>
                <a:gd name="connsiteY1" fmla="*/ 0 h 1984376"/>
                <a:gd name="connsiteX2" fmla="*/ 463392 w 463392"/>
                <a:gd name="connsiteY2" fmla="*/ 1020763 h 1984376"/>
                <a:gd name="connsiteX3" fmla="*/ 284539 w 463392"/>
                <a:gd name="connsiteY3" fmla="*/ 1984376 h 1984376"/>
                <a:gd name="connsiteX4" fmla="*/ 105686 w 463392"/>
                <a:gd name="connsiteY4" fmla="*/ 1020763 h 1984376"/>
                <a:gd name="connsiteX0" fmla="*/ 68797 w 426503"/>
                <a:gd name="connsiteY0" fmla="*/ 1020763 h 1984376"/>
                <a:gd name="connsiteX1" fmla="*/ 0 w 426503"/>
                <a:gd name="connsiteY1" fmla="*/ 0 h 1984376"/>
                <a:gd name="connsiteX2" fmla="*/ 426503 w 426503"/>
                <a:gd name="connsiteY2" fmla="*/ 1020763 h 1984376"/>
                <a:gd name="connsiteX3" fmla="*/ 247650 w 426503"/>
                <a:gd name="connsiteY3" fmla="*/ 1984376 h 1984376"/>
                <a:gd name="connsiteX4" fmla="*/ 68797 w 426503"/>
                <a:gd name="connsiteY4" fmla="*/ 1020763 h 1984376"/>
                <a:gd name="connsiteX0" fmla="*/ 68797 w 426503"/>
                <a:gd name="connsiteY0" fmla="*/ 1020763 h 1984376"/>
                <a:gd name="connsiteX1" fmla="*/ 0 w 426503"/>
                <a:gd name="connsiteY1" fmla="*/ 0 h 1984376"/>
                <a:gd name="connsiteX2" fmla="*/ 426503 w 426503"/>
                <a:gd name="connsiteY2" fmla="*/ 1020763 h 1984376"/>
                <a:gd name="connsiteX3" fmla="*/ 247650 w 426503"/>
                <a:gd name="connsiteY3" fmla="*/ 1984376 h 1984376"/>
                <a:gd name="connsiteX4" fmla="*/ 68797 w 426503"/>
                <a:gd name="connsiteY4" fmla="*/ 1020763 h 1984376"/>
                <a:gd name="connsiteX0" fmla="*/ 68797 w 636568"/>
                <a:gd name="connsiteY0" fmla="*/ 1020763 h 2009776"/>
                <a:gd name="connsiteX1" fmla="*/ 0 w 636568"/>
                <a:gd name="connsiteY1" fmla="*/ 0 h 2009776"/>
                <a:gd name="connsiteX2" fmla="*/ 426503 w 636568"/>
                <a:gd name="connsiteY2" fmla="*/ 1020763 h 2009776"/>
                <a:gd name="connsiteX3" fmla="*/ 615950 w 636568"/>
                <a:gd name="connsiteY3" fmla="*/ 2009776 h 2009776"/>
                <a:gd name="connsiteX4" fmla="*/ 68797 w 636568"/>
                <a:gd name="connsiteY4" fmla="*/ 1020763 h 2009776"/>
                <a:gd name="connsiteX0" fmla="*/ 68797 w 711454"/>
                <a:gd name="connsiteY0" fmla="*/ 1020763 h 2020569"/>
                <a:gd name="connsiteX1" fmla="*/ 0 w 711454"/>
                <a:gd name="connsiteY1" fmla="*/ 0 h 2020569"/>
                <a:gd name="connsiteX2" fmla="*/ 426503 w 711454"/>
                <a:gd name="connsiteY2" fmla="*/ 1020763 h 2020569"/>
                <a:gd name="connsiteX3" fmla="*/ 615950 w 711454"/>
                <a:gd name="connsiteY3" fmla="*/ 2009776 h 2020569"/>
                <a:gd name="connsiteX4" fmla="*/ 68797 w 711454"/>
                <a:gd name="connsiteY4" fmla="*/ 1020763 h 2020569"/>
                <a:gd name="connsiteX0" fmla="*/ 68797 w 717322"/>
                <a:gd name="connsiteY0" fmla="*/ 1020763 h 2020171"/>
                <a:gd name="connsiteX1" fmla="*/ 0 w 717322"/>
                <a:gd name="connsiteY1" fmla="*/ 0 h 2020171"/>
                <a:gd name="connsiteX2" fmla="*/ 426503 w 717322"/>
                <a:gd name="connsiteY2" fmla="*/ 1020763 h 2020171"/>
                <a:gd name="connsiteX3" fmla="*/ 615950 w 717322"/>
                <a:gd name="connsiteY3" fmla="*/ 2009776 h 2020171"/>
                <a:gd name="connsiteX4" fmla="*/ 68797 w 717322"/>
                <a:gd name="connsiteY4" fmla="*/ 1020763 h 2020171"/>
                <a:gd name="connsiteX0" fmla="*/ 68797 w 660398"/>
                <a:gd name="connsiteY0" fmla="*/ 1020763 h 2009776"/>
                <a:gd name="connsiteX1" fmla="*/ 0 w 660398"/>
                <a:gd name="connsiteY1" fmla="*/ 0 h 2009776"/>
                <a:gd name="connsiteX2" fmla="*/ 426503 w 660398"/>
                <a:gd name="connsiteY2" fmla="*/ 1020763 h 2009776"/>
                <a:gd name="connsiteX3" fmla="*/ 615950 w 660398"/>
                <a:gd name="connsiteY3" fmla="*/ 2009776 h 2009776"/>
                <a:gd name="connsiteX4" fmla="*/ 68797 w 660398"/>
                <a:gd name="connsiteY4" fmla="*/ 1020763 h 200977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81222 w 970884"/>
                <a:gd name="connsiteY0" fmla="*/ 1020763 h 1995507"/>
                <a:gd name="connsiteX1" fmla="*/ 12425 w 970884"/>
                <a:gd name="connsiteY1" fmla="*/ 0 h 1995507"/>
                <a:gd name="connsiteX2" fmla="*/ 438928 w 970884"/>
                <a:gd name="connsiteY2" fmla="*/ 1020763 h 1995507"/>
                <a:gd name="connsiteX3" fmla="*/ 941287 w 970884"/>
                <a:gd name="connsiteY3" fmla="*/ 1995507 h 1995507"/>
                <a:gd name="connsiteX4" fmla="*/ 81222 w 970884"/>
                <a:gd name="connsiteY4" fmla="*/ 1020763 h 1995507"/>
                <a:gd name="connsiteX0" fmla="*/ 81222 w 970885"/>
                <a:gd name="connsiteY0" fmla="*/ 1020763 h 1995507"/>
                <a:gd name="connsiteX1" fmla="*/ 12425 w 970885"/>
                <a:gd name="connsiteY1" fmla="*/ 0 h 1995507"/>
                <a:gd name="connsiteX2" fmla="*/ 438928 w 970885"/>
                <a:gd name="connsiteY2" fmla="*/ 1020763 h 1995507"/>
                <a:gd name="connsiteX3" fmla="*/ 941287 w 970885"/>
                <a:gd name="connsiteY3" fmla="*/ 1995507 h 1995507"/>
                <a:gd name="connsiteX4" fmla="*/ 81222 w 970885"/>
                <a:gd name="connsiteY4" fmla="*/ 1020763 h 1995507"/>
                <a:gd name="connsiteX0" fmla="*/ 81222 w 974651"/>
                <a:gd name="connsiteY0" fmla="*/ 1020763 h 1995507"/>
                <a:gd name="connsiteX1" fmla="*/ 12425 w 974651"/>
                <a:gd name="connsiteY1" fmla="*/ 0 h 1995507"/>
                <a:gd name="connsiteX2" fmla="*/ 509751 w 974651"/>
                <a:gd name="connsiteY2" fmla="*/ 1107869 h 1995507"/>
                <a:gd name="connsiteX3" fmla="*/ 941287 w 974651"/>
                <a:gd name="connsiteY3" fmla="*/ 1995507 h 1995507"/>
                <a:gd name="connsiteX4" fmla="*/ 81222 w 974651"/>
                <a:gd name="connsiteY4" fmla="*/ 1020763 h 1995507"/>
                <a:gd name="connsiteX0" fmla="*/ 81222 w 969505"/>
                <a:gd name="connsiteY0" fmla="*/ 1020763 h 1995507"/>
                <a:gd name="connsiteX1" fmla="*/ 12425 w 969505"/>
                <a:gd name="connsiteY1" fmla="*/ 0 h 1995507"/>
                <a:gd name="connsiteX2" fmla="*/ 509751 w 969505"/>
                <a:gd name="connsiteY2" fmla="*/ 1107869 h 1995507"/>
                <a:gd name="connsiteX3" fmla="*/ 941287 w 969505"/>
                <a:gd name="connsiteY3" fmla="*/ 1995507 h 1995507"/>
                <a:gd name="connsiteX4" fmla="*/ 81222 w 969505"/>
                <a:gd name="connsiteY4" fmla="*/ 1020763 h 1995507"/>
                <a:gd name="connsiteX0" fmla="*/ 68797 w 957080"/>
                <a:gd name="connsiteY0" fmla="*/ 1020763 h 1995507"/>
                <a:gd name="connsiteX1" fmla="*/ 0 w 957080"/>
                <a:gd name="connsiteY1" fmla="*/ 0 h 1995507"/>
                <a:gd name="connsiteX2" fmla="*/ 497326 w 957080"/>
                <a:gd name="connsiteY2" fmla="*/ 1107869 h 1995507"/>
                <a:gd name="connsiteX3" fmla="*/ 928862 w 957080"/>
                <a:gd name="connsiteY3" fmla="*/ 1995507 h 1995507"/>
                <a:gd name="connsiteX4" fmla="*/ 68797 w 957080"/>
                <a:gd name="connsiteY4" fmla="*/ 1020763 h 1995507"/>
                <a:gd name="connsiteX0" fmla="*/ 68797 w 959886"/>
                <a:gd name="connsiteY0" fmla="*/ 1020763 h 1995507"/>
                <a:gd name="connsiteX1" fmla="*/ 0 w 959886"/>
                <a:gd name="connsiteY1" fmla="*/ 0 h 1995507"/>
                <a:gd name="connsiteX2" fmla="*/ 497326 w 959886"/>
                <a:gd name="connsiteY2" fmla="*/ 1107869 h 1995507"/>
                <a:gd name="connsiteX3" fmla="*/ 928862 w 959886"/>
                <a:gd name="connsiteY3" fmla="*/ 1995507 h 1995507"/>
                <a:gd name="connsiteX4" fmla="*/ 68797 w 959886"/>
                <a:gd name="connsiteY4" fmla="*/ 1020763 h 1995507"/>
                <a:gd name="connsiteX0" fmla="*/ 68797 w 955865"/>
                <a:gd name="connsiteY0" fmla="*/ 1020763 h 1995507"/>
                <a:gd name="connsiteX1" fmla="*/ 0 w 955865"/>
                <a:gd name="connsiteY1" fmla="*/ 0 h 1995507"/>
                <a:gd name="connsiteX2" fmla="*/ 408797 w 955865"/>
                <a:gd name="connsiteY2" fmla="*/ 1068275 h 1995507"/>
                <a:gd name="connsiteX3" fmla="*/ 928862 w 955865"/>
                <a:gd name="connsiteY3" fmla="*/ 1995507 h 1995507"/>
                <a:gd name="connsiteX4" fmla="*/ 68797 w 955865"/>
                <a:gd name="connsiteY4" fmla="*/ 1020763 h 1995507"/>
                <a:gd name="connsiteX0" fmla="*/ 68797 w 958420"/>
                <a:gd name="connsiteY0" fmla="*/ 1020763 h 1995507"/>
                <a:gd name="connsiteX1" fmla="*/ 0 w 958420"/>
                <a:gd name="connsiteY1" fmla="*/ 0 h 1995507"/>
                <a:gd name="connsiteX2" fmla="*/ 408797 w 958420"/>
                <a:gd name="connsiteY2" fmla="*/ 1068275 h 1995507"/>
                <a:gd name="connsiteX3" fmla="*/ 928862 w 958420"/>
                <a:gd name="connsiteY3" fmla="*/ 1995507 h 1995507"/>
                <a:gd name="connsiteX4" fmla="*/ 68797 w 958420"/>
                <a:gd name="connsiteY4" fmla="*/ 1020763 h 1995507"/>
                <a:gd name="connsiteX0" fmla="*/ 68797 w 965020"/>
                <a:gd name="connsiteY0" fmla="*/ 1020763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68797 w 965020"/>
                <a:gd name="connsiteY4" fmla="*/ 1020763 h 1995507"/>
                <a:gd name="connsiteX0" fmla="*/ 68797 w 965020"/>
                <a:gd name="connsiteY0" fmla="*/ 1020763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68797 w 965020"/>
                <a:gd name="connsiteY4" fmla="*/ 1020763 h 1995507"/>
                <a:gd name="connsiteX0" fmla="*/ 121915 w 965020"/>
                <a:gd name="connsiteY0" fmla="*/ 1099950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121915 w 965020"/>
                <a:gd name="connsiteY4" fmla="*/ 1099950 h 1995507"/>
                <a:gd name="connsiteX0" fmla="*/ 121915 w 965020"/>
                <a:gd name="connsiteY0" fmla="*/ 1099950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121915 w 965020"/>
                <a:gd name="connsiteY4" fmla="*/ 1099950 h 1995507"/>
                <a:gd name="connsiteX0" fmla="*/ 121915 w 965020"/>
                <a:gd name="connsiteY0" fmla="*/ 1099950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121915 w 965020"/>
                <a:gd name="connsiteY4" fmla="*/ 1099950 h 1995507"/>
                <a:gd name="connsiteX0" fmla="*/ 121915 w 1129770"/>
                <a:gd name="connsiteY0" fmla="*/ 1099950 h 1987978"/>
                <a:gd name="connsiteX1" fmla="*/ 0 w 1129770"/>
                <a:gd name="connsiteY1" fmla="*/ 0 h 1987978"/>
                <a:gd name="connsiteX2" fmla="*/ 523884 w 1129770"/>
                <a:gd name="connsiteY2" fmla="*/ 1147462 h 1987978"/>
                <a:gd name="connsiteX3" fmla="*/ 1102301 w 1129770"/>
                <a:gd name="connsiteY3" fmla="*/ 1987978 h 1987978"/>
                <a:gd name="connsiteX4" fmla="*/ 121915 w 1129770"/>
                <a:gd name="connsiteY4" fmla="*/ 1099950 h 1987978"/>
                <a:gd name="connsiteX0" fmla="*/ 121915 w 1129772"/>
                <a:gd name="connsiteY0" fmla="*/ 1099950 h 1987978"/>
                <a:gd name="connsiteX1" fmla="*/ 0 w 1129772"/>
                <a:gd name="connsiteY1" fmla="*/ 0 h 1987978"/>
                <a:gd name="connsiteX2" fmla="*/ 523884 w 1129772"/>
                <a:gd name="connsiteY2" fmla="*/ 1147462 h 1987978"/>
                <a:gd name="connsiteX3" fmla="*/ 1102301 w 1129772"/>
                <a:gd name="connsiteY3" fmla="*/ 1987978 h 1987978"/>
                <a:gd name="connsiteX4" fmla="*/ 121915 w 1129772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23884 w 1102301"/>
                <a:gd name="connsiteY2" fmla="*/ 114746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23884 w 1102301"/>
                <a:gd name="connsiteY2" fmla="*/ 114746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54492 w 1102301"/>
                <a:gd name="connsiteY2" fmla="*/ 108723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54492 w 1102301"/>
                <a:gd name="connsiteY2" fmla="*/ 108723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4526" h="1920218">
                  <a:moveTo>
                    <a:pt x="234140" y="1032190"/>
                  </a:moveTo>
                  <a:cubicBezTo>
                    <a:pt x="215361" y="704625"/>
                    <a:pt x="211467" y="329331"/>
                    <a:pt x="0" y="0"/>
                  </a:cubicBezTo>
                  <a:cubicBezTo>
                    <a:pt x="487323" y="295227"/>
                    <a:pt x="464296" y="699436"/>
                    <a:pt x="666717" y="1019472"/>
                  </a:cubicBezTo>
                  <a:cubicBezTo>
                    <a:pt x="869138" y="1339508"/>
                    <a:pt x="1156206" y="1423471"/>
                    <a:pt x="1214526" y="1920218"/>
                  </a:cubicBezTo>
                  <a:cubicBezTo>
                    <a:pt x="266405" y="1623989"/>
                    <a:pt x="252919" y="1359755"/>
                    <a:pt x="234140" y="1032190"/>
                  </a:cubicBezTo>
                  <a:close/>
                </a:path>
              </a:pathLst>
            </a:custGeom>
            <a:solidFill>
              <a:srgbClr val="0066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748F5C28-72F3-4829-87AF-971E8A901315}"/>
                </a:ext>
              </a:extLst>
            </p:cNvPr>
            <p:cNvSpPr/>
            <p:nvPr/>
          </p:nvSpPr>
          <p:spPr>
            <a:xfrm rot="21109946" flipH="1">
              <a:off x="1848605" y="1960706"/>
              <a:ext cx="122831" cy="515636"/>
            </a:xfrm>
            <a:custGeom>
              <a:avLst/>
              <a:gdLst>
                <a:gd name="connsiteX0" fmla="*/ 122831 w 122831"/>
                <a:gd name="connsiteY0" fmla="*/ 0 h 515636"/>
                <a:gd name="connsiteX1" fmla="*/ 84362 w 122831"/>
                <a:gd name="connsiteY1" fmla="*/ 34408 h 515636"/>
                <a:gd name="connsiteX2" fmla="*/ 31510 w 122831"/>
                <a:gd name="connsiteY2" fmla="*/ 480362 h 515636"/>
                <a:gd name="connsiteX3" fmla="*/ 46078 w 122831"/>
                <a:gd name="connsiteY3" fmla="*/ 515636 h 515636"/>
                <a:gd name="connsiteX4" fmla="*/ 33519 w 122831"/>
                <a:gd name="connsiteY4" fmla="*/ 469540 h 515636"/>
                <a:gd name="connsiteX5" fmla="*/ 105954 w 122831"/>
                <a:gd name="connsiteY5" fmla="*/ 95460 h 515636"/>
                <a:gd name="connsiteX6" fmla="*/ 122659 w 122831"/>
                <a:gd name="connsiteY6" fmla="*/ 80518 h 515636"/>
                <a:gd name="connsiteX7" fmla="*/ 121622 w 122831"/>
                <a:gd name="connsiteY7" fmla="*/ 41505 h 515636"/>
                <a:gd name="connsiteX8" fmla="*/ 122831 w 122831"/>
                <a:gd name="connsiteY8" fmla="*/ 0 h 51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831" h="515636">
                  <a:moveTo>
                    <a:pt x="122831" y="0"/>
                  </a:moveTo>
                  <a:lnTo>
                    <a:pt x="84362" y="34408"/>
                  </a:lnTo>
                  <a:cubicBezTo>
                    <a:pt x="-3938" y="136190"/>
                    <a:pt x="-25265" y="313587"/>
                    <a:pt x="31510" y="480362"/>
                  </a:cubicBezTo>
                  <a:lnTo>
                    <a:pt x="46078" y="515636"/>
                  </a:lnTo>
                  <a:lnTo>
                    <a:pt x="33519" y="469540"/>
                  </a:lnTo>
                  <a:cubicBezTo>
                    <a:pt x="3787" y="325497"/>
                    <a:pt x="30268" y="182702"/>
                    <a:pt x="105954" y="95460"/>
                  </a:cubicBezTo>
                  <a:lnTo>
                    <a:pt x="122659" y="80518"/>
                  </a:lnTo>
                  <a:lnTo>
                    <a:pt x="121622" y="41505"/>
                  </a:lnTo>
                  <a:cubicBezTo>
                    <a:pt x="121677" y="24867"/>
                    <a:pt x="122186" y="10740"/>
                    <a:pt x="122831" y="0"/>
                  </a:cubicBez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rgbClr val="FF99FF"/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8C8373E8-D2E0-429D-AB89-14751455CA1A}"/>
                </a:ext>
              </a:extLst>
            </p:cNvPr>
            <p:cNvSpPr/>
            <p:nvPr/>
          </p:nvSpPr>
          <p:spPr>
            <a:xfrm rot="490054">
              <a:off x="1225971" y="1960705"/>
              <a:ext cx="122831" cy="515636"/>
            </a:xfrm>
            <a:custGeom>
              <a:avLst/>
              <a:gdLst>
                <a:gd name="connsiteX0" fmla="*/ 122831 w 122831"/>
                <a:gd name="connsiteY0" fmla="*/ 0 h 515636"/>
                <a:gd name="connsiteX1" fmla="*/ 121622 w 122831"/>
                <a:gd name="connsiteY1" fmla="*/ 41505 h 515636"/>
                <a:gd name="connsiteX2" fmla="*/ 122659 w 122831"/>
                <a:gd name="connsiteY2" fmla="*/ 80518 h 515636"/>
                <a:gd name="connsiteX3" fmla="*/ 105954 w 122831"/>
                <a:gd name="connsiteY3" fmla="*/ 95460 h 515636"/>
                <a:gd name="connsiteX4" fmla="*/ 33519 w 122831"/>
                <a:gd name="connsiteY4" fmla="*/ 469540 h 515636"/>
                <a:gd name="connsiteX5" fmla="*/ 46078 w 122831"/>
                <a:gd name="connsiteY5" fmla="*/ 515636 h 515636"/>
                <a:gd name="connsiteX6" fmla="*/ 31510 w 122831"/>
                <a:gd name="connsiteY6" fmla="*/ 480362 h 515636"/>
                <a:gd name="connsiteX7" fmla="*/ 84362 w 122831"/>
                <a:gd name="connsiteY7" fmla="*/ 34408 h 515636"/>
                <a:gd name="connsiteX8" fmla="*/ 122831 w 122831"/>
                <a:gd name="connsiteY8" fmla="*/ 0 h 51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831" h="515636">
                  <a:moveTo>
                    <a:pt x="122831" y="0"/>
                  </a:moveTo>
                  <a:cubicBezTo>
                    <a:pt x="122186" y="10740"/>
                    <a:pt x="121677" y="24867"/>
                    <a:pt x="121622" y="41505"/>
                  </a:cubicBezTo>
                  <a:lnTo>
                    <a:pt x="122659" y="80518"/>
                  </a:lnTo>
                  <a:lnTo>
                    <a:pt x="105954" y="95460"/>
                  </a:lnTo>
                  <a:cubicBezTo>
                    <a:pt x="30268" y="182702"/>
                    <a:pt x="3787" y="325497"/>
                    <a:pt x="33519" y="469540"/>
                  </a:cubicBezTo>
                  <a:lnTo>
                    <a:pt x="46078" y="515636"/>
                  </a:lnTo>
                  <a:lnTo>
                    <a:pt x="31510" y="480362"/>
                  </a:lnTo>
                  <a:cubicBezTo>
                    <a:pt x="-25265" y="313587"/>
                    <a:pt x="-3938" y="136190"/>
                    <a:pt x="84362" y="34408"/>
                  </a:cubicBezTo>
                  <a:lnTo>
                    <a:pt x="122831" y="0"/>
                  </a:ln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rgbClr val="FF99FF"/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430AA889-F3C5-49CA-8B09-B9C6E32E4873}"/>
                </a:ext>
              </a:extLst>
            </p:cNvPr>
            <p:cNvSpPr/>
            <p:nvPr/>
          </p:nvSpPr>
          <p:spPr>
            <a:xfrm>
              <a:off x="1595678" y="2049873"/>
              <a:ext cx="207022" cy="319931"/>
            </a:xfrm>
            <a:custGeom>
              <a:avLst/>
              <a:gdLst>
                <a:gd name="connsiteX0" fmla="*/ 77464 w 207022"/>
                <a:gd name="connsiteY0" fmla="*/ 314 h 319931"/>
                <a:gd name="connsiteX1" fmla="*/ 109080 w 207022"/>
                <a:gd name="connsiteY1" fmla="*/ 5035 h 319931"/>
                <a:gd name="connsiteX2" fmla="*/ 207003 w 207022"/>
                <a:gd name="connsiteY2" fmla="*/ 292757 h 319931"/>
                <a:gd name="connsiteX3" fmla="*/ 204503 w 207022"/>
                <a:gd name="connsiteY3" fmla="*/ 319931 h 319931"/>
                <a:gd name="connsiteX4" fmla="*/ 195877 w 207022"/>
                <a:gd name="connsiteY4" fmla="*/ 216491 h 319931"/>
                <a:gd name="connsiteX5" fmla="*/ 109080 w 207022"/>
                <a:gd name="connsiteY5" fmla="*/ 62185 h 319931"/>
                <a:gd name="connsiteX6" fmla="*/ 77464 w 207022"/>
                <a:gd name="connsiteY6" fmla="*/ 57464 h 319931"/>
                <a:gd name="connsiteX7" fmla="*/ 21605 w 207022"/>
                <a:gd name="connsiteY7" fmla="*/ 85024 h 319931"/>
                <a:gd name="connsiteX8" fmla="*/ 51 w 207022"/>
                <a:gd name="connsiteY8" fmla="*/ 108283 h 319931"/>
                <a:gd name="connsiteX9" fmla="*/ 0 w 207022"/>
                <a:gd name="connsiteY9" fmla="*/ 108220 h 319931"/>
                <a:gd name="connsiteX10" fmla="*/ 0 w 207022"/>
                <a:gd name="connsiteY10" fmla="*/ 51070 h 319931"/>
                <a:gd name="connsiteX11" fmla="*/ 51 w 207022"/>
                <a:gd name="connsiteY11" fmla="*/ 51133 h 319931"/>
                <a:gd name="connsiteX12" fmla="*/ 21605 w 207022"/>
                <a:gd name="connsiteY12" fmla="*/ 27874 h 319931"/>
                <a:gd name="connsiteX13" fmla="*/ 77464 w 207022"/>
                <a:gd name="connsiteY13" fmla="*/ 314 h 319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7022" h="319931">
                  <a:moveTo>
                    <a:pt x="77464" y="314"/>
                  </a:moveTo>
                  <a:cubicBezTo>
                    <a:pt x="88124" y="-718"/>
                    <a:pt x="98711" y="785"/>
                    <a:pt x="109080" y="5035"/>
                  </a:cubicBezTo>
                  <a:cubicBezTo>
                    <a:pt x="171293" y="30531"/>
                    <a:pt x="207985" y="147660"/>
                    <a:pt x="207003" y="292757"/>
                  </a:cubicBezTo>
                  <a:lnTo>
                    <a:pt x="204503" y="319931"/>
                  </a:lnTo>
                  <a:lnTo>
                    <a:pt x="195877" y="216491"/>
                  </a:lnTo>
                  <a:cubicBezTo>
                    <a:pt x="180688" y="136906"/>
                    <a:pt x="150555" y="79182"/>
                    <a:pt x="109080" y="62185"/>
                  </a:cubicBezTo>
                  <a:cubicBezTo>
                    <a:pt x="98711" y="57935"/>
                    <a:pt x="88124" y="56433"/>
                    <a:pt x="77464" y="57464"/>
                  </a:cubicBezTo>
                  <a:cubicBezTo>
                    <a:pt x="58809" y="59268"/>
                    <a:pt x="39930" y="68835"/>
                    <a:pt x="21605" y="85024"/>
                  </a:cubicBezTo>
                  <a:lnTo>
                    <a:pt x="51" y="108283"/>
                  </a:lnTo>
                  <a:lnTo>
                    <a:pt x="0" y="108220"/>
                  </a:lnTo>
                  <a:lnTo>
                    <a:pt x="0" y="51070"/>
                  </a:lnTo>
                  <a:lnTo>
                    <a:pt x="51" y="51133"/>
                  </a:lnTo>
                  <a:lnTo>
                    <a:pt x="21605" y="27874"/>
                  </a:lnTo>
                  <a:cubicBezTo>
                    <a:pt x="39930" y="11685"/>
                    <a:pt x="58809" y="2118"/>
                    <a:pt x="77464" y="314"/>
                  </a:cubicBezTo>
                  <a:close/>
                </a:path>
              </a:pathLst>
            </a:custGeom>
            <a:gradFill flip="none" rotWithShape="1">
              <a:gsLst>
                <a:gs pos="70000">
                  <a:srgbClr val="FF3399"/>
                </a:gs>
                <a:gs pos="0">
                  <a:schemeClr val="bg1"/>
                </a:gs>
              </a:gsLst>
              <a:lin ang="54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DBB0C42E-0F49-407C-AF57-885DFDE36F0E}"/>
                </a:ext>
              </a:extLst>
            </p:cNvPr>
            <p:cNvSpPr/>
            <p:nvPr/>
          </p:nvSpPr>
          <p:spPr>
            <a:xfrm>
              <a:off x="1389477" y="2049873"/>
              <a:ext cx="206201" cy="319930"/>
            </a:xfrm>
            <a:custGeom>
              <a:avLst/>
              <a:gdLst>
                <a:gd name="connsiteX0" fmla="*/ 129558 w 206201"/>
                <a:gd name="connsiteY0" fmla="*/ 313 h 319930"/>
                <a:gd name="connsiteX1" fmla="*/ 193235 w 206201"/>
                <a:gd name="connsiteY1" fmla="*/ 35214 h 319930"/>
                <a:gd name="connsiteX2" fmla="*/ 206201 w 206201"/>
                <a:gd name="connsiteY2" fmla="*/ 51070 h 319930"/>
                <a:gd name="connsiteX3" fmla="*/ 206201 w 206201"/>
                <a:gd name="connsiteY3" fmla="*/ 108220 h 319930"/>
                <a:gd name="connsiteX4" fmla="*/ 193235 w 206201"/>
                <a:gd name="connsiteY4" fmla="*/ 92364 h 319930"/>
                <a:gd name="connsiteX5" fmla="*/ 129558 w 206201"/>
                <a:gd name="connsiteY5" fmla="*/ 57463 h 319930"/>
                <a:gd name="connsiteX6" fmla="*/ 97943 w 206201"/>
                <a:gd name="connsiteY6" fmla="*/ 62184 h 319930"/>
                <a:gd name="connsiteX7" fmla="*/ 11146 w 206201"/>
                <a:gd name="connsiteY7" fmla="*/ 216490 h 319930"/>
                <a:gd name="connsiteX8" fmla="*/ 2519 w 206201"/>
                <a:gd name="connsiteY8" fmla="*/ 319930 h 319930"/>
                <a:gd name="connsiteX9" fmla="*/ 19 w 206201"/>
                <a:gd name="connsiteY9" fmla="*/ 292757 h 319930"/>
                <a:gd name="connsiteX10" fmla="*/ 97943 w 206201"/>
                <a:gd name="connsiteY10" fmla="*/ 5034 h 319930"/>
                <a:gd name="connsiteX11" fmla="*/ 129558 w 206201"/>
                <a:gd name="connsiteY11" fmla="*/ 313 h 31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6201" h="319930">
                  <a:moveTo>
                    <a:pt x="129558" y="313"/>
                  </a:moveTo>
                  <a:cubicBezTo>
                    <a:pt x="150878" y="2376"/>
                    <a:pt x="172491" y="14575"/>
                    <a:pt x="193235" y="35214"/>
                  </a:cubicBezTo>
                  <a:lnTo>
                    <a:pt x="206201" y="51070"/>
                  </a:lnTo>
                  <a:lnTo>
                    <a:pt x="206201" y="108220"/>
                  </a:lnTo>
                  <a:lnTo>
                    <a:pt x="193235" y="92364"/>
                  </a:lnTo>
                  <a:cubicBezTo>
                    <a:pt x="172491" y="71725"/>
                    <a:pt x="150878" y="59526"/>
                    <a:pt x="129558" y="57463"/>
                  </a:cubicBezTo>
                  <a:cubicBezTo>
                    <a:pt x="118898" y="56432"/>
                    <a:pt x="108311" y="57935"/>
                    <a:pt x="97943" y="62184"/>
                  </a:cubicBezTo>
                  <a:cubicBezTo>
                    <a:pt x="56467" y="79182"/>
                    <a:pt x="26335" y="136905"/>
                    <a:pt x="11146" y="216490"/>
                  </a:cubicBezTo>
                  <a:lnTo>
                    <a:pt x="2519" y="319930"/>
                  </a:lnTo>
                  <a:lnTo>
                    <a:pt x="19" y="292757"/>
                  </a:lnTo>
                  <a:cubicBezTo>
                    <a:pt x="-962" y="147660"/>
                    <a:pt x="35729" y="30531"/>
                    <a:pt x="97943" y="5034"/>
                  </a:cubicBezTo>
                  <a:cubicBezTo>
                    <a:pt x="108311" y="785"/>
                    <a:pt x="118898" y="-718"/>
                    <a:pt x="129558" y="313"/>
                  </a:cubicBezTo>
                  <a:close/>
                </a:path>
              </a:pathLst>
            </a:custGeom>
            <a:gradFill flip="none" rotWithShape="1">
              <a:gsLst>
                <a:gs pos="70000">
                  <a:srgbClr val="FF3399"/>
                </a:gs>
                <a:gs pos="0">
                  <a:schemeClr val="bg1"/>
                </a:gs>
              </a:gsLst>
              <a:lin ang="54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7979AD8E-B876-4C93-90BE-FDC26859B0E7}"/>
              </a:ext>
            </a:extLst>
          </p:cNvPr>
          <p:cNvGrpSpPr/>
          <p:nvPr/>
        </p:nvGrpSpPr>
        <p:grpSpPr>
          <a:xfrm>
            <a:off x="697176" y="4062385"/>
            <a:ext cx="2612493" cy="2151126"/>
            <a:chOff x="674363" y="3665221"/>
            <a:chExt cx="2109987" cy="1737362"/>
          </a:xfrm>
        </p:grpSpPr>
        <p:sp>
          <p:nvSpPr>
            <p:cNvPr id="51" name="四角形: 角を丸くする 50">
              <a:extLst>
                <a:ext uri="{FF2B5EF4-FFF2-40B4-BE49-F238E27FC236}">
                  <a16:creationId xmlns:a16="http://schemas.microsoft.com/office/drawing/2014/main" id="{9F7C0FB7-4E70-47A1-B5E9-F72439FB5BAB}"/>
                </a:ext>
              </a:extLst>
            </p:cNvPr>
            <p:cNvSpPr/>
            <p:nvPr/>
          </p:nvSpPr>
          <p:spPr>
            <a:xfrm>
              <a:off x="1693781" y="4213861"/>
              <a:ext cx="74060" cy="1188722"/>
            </a:xfrm>
            <a:prstGeom prst="roundRect">
              <a:avLst/>
            </a:prstGeom>
            <a:solidFill>
              <a:srgbClr val="33993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E8E00BE7-487F-4561-9E5E-7E6BE9969371}"/>
                </a:ext>
              </a:extLst>
            </p:cNvPr>
            <p:cNvSpPr/>
            <p:nvPr/>
          </p:nvSpPr>
          <p:spPr>
            <a:xfrm>
              <a:off x="1259440" y="3665221"/>
              <a:ext cx="942740" cy="811050"/>
            </a:xfrm>
            <a:custGeom>
              <a:avLst/>
              <a:gdLst>
                <a:gd name="connsiteX0" fmla="*/ 491844 w 983688"/>
                <a:gd name="connsiteY0" fmla="*/ 0 h 851689"/>
                <a:gd name="connsiteX1" fmla="*/ 643102 w 983688"/>
                <a:gd name="connsiteY1" fmla="*/ 208588 h 851689"/>
                <a:gd name="connsiteX2" fmla="*/ 839631 w 983688"/>
                <a:gd name="connsiteY2" fmla="*/ 12058 h 851689"/>
                <a:gd name="connsiteX3" fmla="*/ 839631 w 983688"/>
                <a:gd name="connsiteY3" fmla="*/ 707632 h 851689"/>
                <a:gd name="connsiteX4" fmla="*/ 144057 w 983688"/>
                <a:gd name="connsiteY4" fmla="*/ 707632 h 851689"/>
                <a:gd name="connsiteX5" fmla="*/ 144057 w 983688"/>
                <a:gd name="connsiteY5" fmla="*/ 12058 h 851689"/>
                <a:gd name="connsiteX6" fmla="*/ 340587 w 983688"/>
                <a:gd name="connsiteY6" fmla="*/ 208588 h 851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3688" h="851689">
                  <a:moveTo>
                    <a:pt x="491844" y="0"/>
                  </a:moveTo>
                  <a:lnTo>
                    <a:pt x="643102" y="208588"/>
                  </a:lnTo>
                  <a:lnTo>
                    <a:pt x="839631" y="12058"/>
                  </a:lnTo>
                  <a:cubicBezTo>
                    <a:pt x="1031708" y="204135"/>
                    <a:pt x="1031708" y="515555"/>
                    <a:pt x="839631" y="707632"/>
                  </a:cubicBezTo>
                  <a:cubicBezTo>
                    <a:pt x="647554" y="899709"/>
                    <a:pt x="336134" y="899709"/>
                    <a:pt x="144057" y="707632"/>
                  </a:cubicBezTo>
                  <a:cubicBezTo>
                    <a:pt x="-48020" y="515555"/>
                    <a:pt x="-48020" y="204135"/>
                    <a:pt x="144057" y="12058"/>
                  </a:cubicBezTo>
                  <a:lnTo>
                    <a:pt x="340587" y="208588"/>
                  </a:lnTo>
                  <a:close/>
                </a:path>
              </a:pathLst>
            </a:custGeom>
            <a:solidFill>
              <a:srgbClr val="FF99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楕円 6">
              <a:extLst>
                <a:ext uri="{FF2B5EF4-FFF2-40B4-BE49-F238E27FC236}">
                  <a16:creationId xmlns:a16="http://schemas.microsoft.com/office/drawing/2014/main" id="{9E6981FE-6FA8-4B4C-9A2F-00A536B13BF1}"/>
                </a:ext>
              </a:extLst>
            </p:cNvPr>
            <p:cNvSpPr/>
            <p:nvPr/>
          </p:nvSpPr>
          <p:spPr>
            <a:xfrm rot="8334064">
              <a:off x="1579772" y="4760078"/>
              <a:ext cx="1204578" cy="475792"/>
            </a:xfrm>
            <a:custGeom>
              <a:avLst/>
              <a:gdLst>
                <a:gd name="connsiteX0" fmla="*/ 0 w 1709336"/>
                <a:gd name="connsiteY0" fmla="*/ 489200 h 978399"/>
                <a:gd name="connsiteX1" fmla="*/ 854668 w 1709336"/>
                <a:gd name="connsiteY1" fmla="*/ 0 h 978399"/>
                <a:gd name="connsiteX2" fmla="*/ 1709336 w 1709336"/>
                <a:gd name="connsiteY2" fmla="*/ 489200 h 978399"/>
                <a:gd name="connsiteX3" fmla="*/ 854668 w 1709336"/>
                <a:gd name="connsiteY3" fmla="*/ 978400 h 978399"/>
                <a:gd name="connsiteX4" fmla="*/ 0 w 1709336"/>
                <a:gd name="connsiteY4" fmla="*/ 489200 h 978399"/>
                <a:gd name="connsiteX0" fmla="*/ 0 w 1884596"/>
                <a:gd name="connsiteY0" fmla="*/ 926816 h 1087482"/>
                <a:gd name="connsiteX1" fmla="*/ 1029928 w 1884596"/>
                <a:gd name="connsiteY1" fmla="*/ 10896 h 1087482"/>
                <a:gd name="connsiteX2" fmla="*/ 1884596 w 1884596"/>
                <a:gd name="connsiteY2" fmla="*/ 500096 h 1087482"/>
                <a:gd name="connsiteX3" fmla="*/ 1029928 w 1884596"/>
                <a:gd name="connsiteY3" fmla="*/ 989296 h 1087482"/>
                <a:gd name="connsiteX4" fmla="*/ 0 w 1884596"/>
                <a:gd name="connsiteY4" fmla="*/ 926816 h 1087482"/>
                <a:gd name="connsiteX0" fmla="*/ 12028 w 1896624"/>
                <a:gd name="connsiteY0" fmla="*/ 926816 h 1103237"/>
                <a:gd name="connsiteX1" fmla="*/ 1041956 w 1896624"/>
                <a:gd name="connsiteY1" fmla="*/ 10896 h 1103237"/>
                <a:gd name="connsiteX2" fmla="*/ 1896624 w 1896624"/>
                <a:gd name="connsiteY2" fmla="*/ 500096 h 1103237"/>
                <a:gd name="connsiteX3" fmla="*/ 1041956 w 1896624"/>
                <a:gd name="connsiteY3" fmla="*/ 989296 h 1103237"/>
                <a:gd name="connsiteX4" fmla="*/ 12028 w 1896624"/>
                <a:gd name="connsiteY4" fmla="*/ 926816 h 1103237"/>
                <a:gd name="connsiteX0" fmla="*/ 0 w 1884596"/>
                <a:gd name="connsiteY0" fmla="*/ 926816 h 1017951"/>
                <a:gd name="connsiteX1" fmla="*/ 1029928 w 1884596"/>
                <a:gd name="connsiteY1" fmla="*/ 10896 h 1017951"/>
                <a:gd name="connsiteX2" fmla="*/ 1884596 w 1884596"/>
                <a:gd name="connsiteY2" fmla="*/ 500096 h 1017951"/>
                <a:gd name="connsiteX3" fmla="*/ 1029928 w 1884596"/>
                <a:gd name="connsiteY3" fmla="*/ 989296 h 1017951"/>
                <a:gd name="connsiteX4" fmla="*/ 0 w 1884596"/>
                <a:gd name="connsiteY4" fmla="*/ 926816 h 1017951"/>
                <a:gd name="connsiteX0" fmla="*/ 0 w 1884596"/>
                <a:gd name="connsiteY0" fmla="*/ 939796 h 1030931"/>
                <a:gd name="connsiteX1" fmla="*/ 1029928 w 1884596"/>
                <a:gd name="connsiteY1" fmla="*/ 23876 h 1030931"/>
                <a:gd name="connsiteX2" fmla="*/ 1884596 w 1884596"/>
                <a:gd name="connsiteY2" fmla="*/ 513076 h 1030931"/>
                <a:gd name="connsiteX3" fmla="*/ 1029928 w 1884596"/>
                <a:gd name="connsiteY3" fmla="*/ 1002276 h 1030931"/>
                <a:gd name="connsiteX4" fmla="*/ 0 w 1884596"/>
                <a:gd name="connsiteY4" fmla="*/ 939796 h 1030931"/>
                <a:gd name="connsiteX0" fmla="*/ 0 w 1884596"/>
                <a:gd name="connsiteY0" fmla="*/ 792646 h 883781"/>
                <a:gd name="connsiteX1" fmla="*/ 1029928 w 1884596"/>
                <a:gd name="connsiteY1" fmla="*/ 36746 h 883781"/>
                <a:gd name="connsiteX2" fmla="*/ 1884596 w 1884596"/>
                <a:gd name="connsiteY2" fmla="*/ 365926 h 883781"/>
                <a:gd name="connsiteX3" fmla="*/ 1029928 w 1884596"/>
                <a:gd name="connsiteY3" fmla="*/ 855126 h 883781"/>
                <a:gd name="connsiteX4" fmla="*/ 0 w 1884596"/>
                <a:gd name="connsiteY4" fmla="*/ 792646 h 883781"/>
                <a:gd name="connsiteX0" fmla="*/ 0 w 1884596"/>
                <a:gd name="connsiteY0" fmla="*/ 792646 h 872271"/>
                <a:gd name="connsiteX1" fmla="*/ 1029928 w 1884596"/>
                <a:gd name="connsiteY1" fmla="*/ 36746 h 872271"/>
                <a:gd name="connsiteX2" fmla="*/ 1884596 w 1884596"/>
                <a:gd name="connsiteY2" fmla="*/ 365926 h 872271"/>
                <a:gd name="connsiteX3" fmla="*/ 1029928 w 1884596"/>
                <a:gd name="connsiteY3" fmla="*/ 855126 h 872271"/>
                <a:gd name="connsiteX4" fmla="*/ 0 w 1884596"/>
                <a:gd name="connsiteY4" fmla="*/ 792646 h 872271"/>
                <a:gd name="connsiteX0" fmla="*/ 0 w 1884596"/>
                <a:gd name="connsiteY0" fmla="*/ 792646 h 811608"/>
                <a:gd name="connsiteX1" fmla="*/ 1029928 w 1884596"/>
                <a:gd name="connsiteY1" fmla="*/ 36746 h 811608"/>
                <a:gd name="connsiteX2" fmla="*/ 1884596 w 1884596"/>
                <a:gd name="connsiteY2" fmla="*/ 365926 h 811608"/>
                <a:gd name="connsiteX3" fmla="*/ 1212808 w 1884596"/>
                <a:gd name="connsiteY3" fmla="*/ 786546 h 811608"/>
                <a:gd name="connsiteX4" fmla="*/ 0 w 1884596"/>
                <a:gd name="connsiteY4" fmla="*/ 792646 h 811608"/>
                <a:gd name="connsiteX0" fmla="*/ 0 w 1953176"/>
                <a:gd name="connsiteY0" fmla="*/ 778764 h 799362"/>
                <a:gd name="connsiteX1" fmla="*/ 1029928 w 1953176"/>
                <a:gd name="connsiteY1" fmla="*/ 22864 h 799362"/>
                <a:gd name="connsiteX2" fmla="*/ 1953176 w 1953176"/>
                <a:gd name="connsiteY2" fmla="*/ 329184 h 799362"/>
                <a:gd name="connsiteX3" fmla="*/ 1212808 w 1953176"/>
                <a:gd name="connsiteY3" fmla="*/ 772664 h 799362"/>
                <a:gd name="connsiteX4" fmla="*/ 0 w 1953176"/>
                <a:gd name="connsiteY4" fmla="*/ 778764 h 799362"/>
                <a:gd name="connsiteX0" fmla="*/ 0 w 1953176"/>
                <a:gd name="connsiteY0" fmla="*/ 778764 h 785999"/>
                <a:gd name="connsiteX1" fmla="*/ 1029928 w 1953176"/>
                <a:gd name="connsiteY1" fmla="*/ 22864 h 785999"/>
                <a:gd name="connsiteX2" fmla="*/ 1953176 w 1953176"/>
                <a:gd name="connsiteY2" fmla="*/ 329184 h 785999"/>
                <a:gd name="connsiteX3" fmla="*/ 1212808 w 1953176"/>
                <a:gd name="connsiteY3" fmla="*/ 772664 h 785999"/>
                <a:gd name="connsiteX4" fmla="*/ 0 w 1953176"/>
                <a:gd name="connsiteY4" fmla="*/ 778764 h 785999"/>
                <a:gd name="connsiteX0" fmla="*/ 0 w 1953176"/>
                <a:gd name="connsiteY0" fmla="*/ 931959 h 939194"/>
                <a:gd name="connsiteX1" fmla="*/ 1220428 w 1953176"/>
                <a:gd name="connsiteY1" fmla="*/ 12521 h 939194"/>
                <a:gd name="connsiteX2" fmla="*/ 1953176 w 1953176"/>
                <a:gd name="connsiteY2" fmla="*/ 482379 h 939194"/>
                <a:gd name="connsiteX3" fmla="*/ 1212808 w 1953176"/>
                <a:gd name="connsiteY3" fmla="*/ 925859 h 939194"/>
                <a:gd name="connsiteX4" fmla="*/ 0 w 1953176"/>
                <a:gd name="connsiteY4" fmla="*/ 931959 h 939194"/>
                <a:gd name="connsiteX0" fmla="*/ 0 w 1953176"/>
                <a:gd name="connsiteY0" fmla="*/ 925368 h 932603"/>
                <a:gd name="connsiteX1" fmla="*/ 1220428 w 1953176"/>
                <a:gd name="connsiteY1" fmla="*/ 5930 h 932603"/>
                <a:gd name="connsiteX2" fmla="*/ 1953176 w 1953176"/>
                <a:gd name="connsiteY2" fmla="*/ 475788 h 932603"/>
                <a:gd name="connsiteX3" fmla="*/ 1212808 w 1953176"/>
                <a:gd name="connsiteY3" fmla="*/ 919268 h 932603"/>
                <a:gd name="connsiteX4" fmla="*/ 0 w 1953176"/>
                <a:gd name="connsiteY4" fmla="*/ 925368 h 932603"/>
                <a:gd name="connsiteX0" fmla="*/ 0 w 1953176"/>
                <a:gd name="connsiteY0" fmla="*/ 926634 h 933869"/>
                <a:gd name="connsiteX1" fmla="*/ 1220428 w 1953176"/>
                <a:gd name="connsiteY1" fmla="*/ 7196 h 933869"/>
                <a:gd name="connsiteX2" fmla="*/ 1953176 w 1953176"/>
                <a:gd name="connsiteY2" fmla="*/ 477054 h 933869"/>
                <a:gd name="connsiteX3" fmla="*/ 1212808 w 1953176"/>
                <a:gd name="connsiteY3" fmla="*/ 920534 h 933869"/>
                <a:gd name="connsiteX4" fmla="*/ 0 w 1953176"/>
                <a:gd name="connsiteY4" fmla="*/ 926634 h 933869"/>
                <a:gd name="connsiteX0" fmla="*/ 0 w 1953176"/>
                <a:gd name="connsiteY0" fmla="*/ 926634 h 926635"/>
                <a:gd name="connsiteX1" fmla="*/ 1220428 w 1953176"/>
                <a:gd name="connsiteY1" fmla="*/ 7196 h 926635"/>
                <a:gd name="connsiteX2" fmla="*/ 1953176 w 1953176"/>
                <a:gd name="connsiteY2" fmla="*/ 477054 h 926635"/>
                <a:gd name="connsiteX3" fmla="*/ 1212808 w 1953176"/>
                <a:gd name="connsiteY3" fmla="*/ 920534 h 926635"/>
                <a:gd name="connsiteX4" fmla="*/ 0 w 1953176"/>
                <a:gd name="connsiteY4" fmla="*/ 926634 h 926635"/>
                <a:gd name="connsiteX0" fmla="*/ 0 w 1953194"/>
                <a:gd name="connsiteY0" fmla="*/ 923799 h 976755"/>
                <a:gd name="connsiteX1" fmla="*/ 1220428 w 1953194"/>
                <a:gd name="connsiteY1" fmla="*/ 4361 h 976755"/>
                <a:gd name="connsiteX2" fmla="*/ 1953176 w 1953194"/>
                <a:gd name="connsiteY2" fmla="*/ 474219 h 976755"/>
                <a:gd name="connsiteX3" fmla="*/ 1238960 w 1953194"/>
                <a:gd name="connsiteY3" fmla="*/ 976711 h 976755"/>
                <a:gd name="connsiteX4" fmla="*/ 0 w 1953194"/>
                <a:gd name="connsiteY4" fmla="*/ 923799 h 976755"/>
                <a:gd name="connsiteX0" fmla="*/ 0 w 1953195"/>
                <a:gd name="connsiteY0" fmla="*/ 923799 h 987196"/>
                <a:gd name="connsiteX1" fmla="*/ 1220428 w 1953195"/>
                <a:gd name="connsiteY1" fmla="*/ 4361 h 987196"/>
                <a:gd name="connsiteX2" fmla="*/ 1953176 w 1953195"/>
                <a:gd name="connsiteY2" fmla="*/ 474219 h 987196"/>
                <a:gd name="connsiteX3" fmla="*/ 1238960 w 1953195"/>
                <a:gd name="connsiteY3" fmla="*/ 976711 h 987196"/>
                <a:gd name="connsiteX4" fmla="*/ 0 w 1953195"/>
                <a:gd name="connsiteY4" fmla="*/ 923799 h 987196"/>
                <a:gd name="connsiteX0" fmla="*/ 0 w 1953176"/>
                <a:gd name="connsiteY0" fmla="*/ 923799 h 988206"/>
                <a:gd name="connsiteX1" fmla="*/ 1220428 w 1953176"/>
                <a:gd name="connsiteY1" fmla="*/ 4361 h 988206"/>
                <a:gd name="connsiteX2" fmla="*/ 1953176 w 1953176"/>
                <a:gd name="connsiteY2" fmla="*/ 474219 h 988206"/>
                <a:gd name="connsiteX3" fmla="*/ 1238960 w 1953176"/>
                <a:gd name="connsiteY3" fmla="*/ 976711 h 988206"/>
                <a:gd name="connsiteX4" fmla="*/ 0 w 1953176"/>
                <a:gd name="connsiteY4" fmla="*/ 923799 h 988206"/>
                <a:gd name="connsiteX0" fmla="*/ 0 w 1953176"/>
                <a:gd name="connsiteY0" fmla="*/ 924606 h 989013"/>
                <a:gd name="connsiteX1" fmla="*/ 1220428 w 1953176"/>
                <a:gd name="connsiteY1" fmla="*/ 5168 h 989013"/>
                <a:gd name="connsiteX2" fmla="*/ 1953176 w 1953176"/>
                <a:gd name="connsiteY2" fmla="*/ 475026 h 989013"/>
                <a:gd name="connsiteX3" fmla="*/ 1238960 w 1953176"/>
                <a:gd name="connsiteY3" fmla="*/ 977518 h 989013"/>
                <a:gd name="connsiteX4" fmla="*/ 0 w 1953176"/>
                <a:gd name="connsiteY4" fmla="*/ 924606 h 989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3176" h="989013">
                  <a:moveTo>
                    <a:pt x="0" y="924606"/>
                  </a:moveTo>
                  <a:cubicBezTo>
                    <a:pt x="121920" y="616328"/>
                    <a:pt x="833939" y="52841"/>
                    <a:pt x="1220428" y="5168"/>
                  </a:cubicBezTo>
                  <a:cubicBezTo>
                    <a:pt x="1606917" y="-42505"/>
                    <a:pt x="1825309" y="249459"/>
                    <a:pt x="1953176" y="475026"/>
                  </a:cubicBezTo>
                  <a:cubicBezTo>
                    <a:pt x="1855210" y="681619"/>
                    <a:pt x="1585788" y="1059673"/>
                    <a:pt x="1238960" y="977518"/>
                  </a:cubicBezTo>
                  <a:cubicBezTo>
                    <a:pt x="892132" y="895363"/>
                    <a:pt x="640080" y="718826"/>
                    <a:pt x="0" y="924606"/>
                  </a:cubicBezTo>
                  <a:close/>
                </a:path>
              </a:pathLst>
            </a:custGeom>
            <a:solidFill>
              <a:srgbClr val="33993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楕円 6">
              <a:extLst>
                <a:ext uri="{FF2B5EF4-FFF2-40B4-BE49-F238E27FC236}">
                  <a16:creationId xmlns:a16="http://schemas.microsoft.com/office/drawing/2014/main" id="{882C8AAA-8FD6-400C-BD2D-FD629E32DB4E}"/>
                </a:ext>
              </a:extLst>
            </p:cNvPr>
            <p:cNvSpPr/>
            <p:nvPr/>
          </p:nvSpPr>
          <p:spPr>
            <a:xfrm rot="13265936" flipH="1">
              <a:off x="674363" y="4760077"/>
              <a:ext cx="1204578" cy="475792"/>
            </a:xfrm>
            <a:custGeom>
              <a:avLst/>
              <a:gdLst>
                <a:gd name="connsiteX0" fmla="*/ 0 w 1709336"/>
                <a:gd name="connsiteY0" fmla="*/ 489200 h 978399"/>
                <a:gd name="connsiteX1" fmla="*/ 854668 w 1709336"/>
                <a:gd name="connsiteY1" fmla="*/ 0 h 978399"/>
                <a:gd name="connsiteX2" fmla="*/ 1709336 w 1709336"/>
                <a:gd name="connsiteY2" fmla="*/ 489200 h 978399"/>
                <a:gd name="connsiteX3" fmla="*/ 854668 w 1709336"/>
                <a:gd name="connsiteY3" fmla="*/ 978400 h 978399"/>
                <a:gd name="connsiteX4" fmla="*/ 0 w 1709336"/>
                <a:gd name="connsiteY4" fmla="*/ 489200 h 978399"/>
                <a:gd name="connsiteX0" fmla="*/ 0 w 1884596"/>
                <a:gd name="connsiteY0" fmla="*/ 926816 h 1087482"/>
                <a:gd name="connsiteX1" fmla="*/ 1029928 w 1884596"/>
                <a:gd name="connsiteY1" fmla="*/ 10896 h 1087482"/>
                <a:gd name="connsiteX2" fmla="*/ 1884596 w 1884596"/>
                <a:gd name="connsiteY2" fmla="*/ 500096 h 1087482"/>
                <a:gd name="connsiteX3" fmla="*/ 1029928 w 1884596"/>
                <a:gd name="connsiteY3" fmla="*/ 989296 h 1087482"/>
                <a:gd name="connsiteX4" fmla="*/ 0 w 1884596"/>
                <a:gd name="connsiteY4" fmla="*/ 926816 h 1087482"/>
                <a:gd name="connsiteX0" fmla="*/ 12028 w 1896624"/>
                <a:gd name="connsiteY0" fmla="*/ 926816 h 1103237"/>
                <a:gd name="connsiteX1" fmla="*/ 1041956 w 1896624"/>
                <a:gd name="connsiteY1" fmla="*/ 10896 h 1103237"/>
                <a:gd name="connsiteX2" fmla="*/ 1896624 w 1896624"/>
                <a:gd name="connsiteY2" fmla="*/ 500096 h 1103237"/>
                <a:gd name="connsiteX3" fmla="*/ 1041956 w 1896624"/>
                <a:gd name="connsiteY3" fmla="*/ 989296 h 1103237"/>
                <a:gd name="connsiteX4" fmla="*/ 12028 w 1896624"/>
                <a:gd name="connsiteY4" fmla="*/ 926816 h 1103237"/>
                <a:gd name="connsiteX0" fmla="*/ 0 w 1884596"/>
                <a:gd name="connsiteY0" fmla="*/ 926816 h 1017951"/>
                <a:gd name="connsiteX1" fmla="*/ 1029928 w 1884596"/>
                <a:gd name="connsiteY1" fmla="*/ 10896 h 1017951"/>
                <a:gd name="connsiteX2" fmla="*/ 1884596 w 1884596"/>
                <a:gd name="connsiteY2" fmla="*/ 500096 h 1017951"/>
                <a:gd name="connsiteX3" fmla="*/ 1029928 w 1884596"/>
                <a:gd name="connsiteY3" fmla="*/ 989296 h 1017951"/>
                <a:gd name="connsiteX4" fmla="*/ 0 w 1884596"/>
                <a:gd name="connsiteY4" fmla="*/ 926816 h 1017951"/>
                <a:gd name="connsiteX0" fmla="*/ 0 w 1884596"/>
                <a:gd name="connsiteY0" fmla="*/ 939796 h 1030931"/>
                <a:gd name="connsiteX1" fmla="*/ 1029928 w 1884596"/>
                <a:gd name="connsiteY1" fmla="*/ 23876 h 1030931"/>
                <a:gd name="connsiteX2" fmla="*/ 1884596 w 1884596"/>
                <a:gd name="connsiteY2" fmla="*/ 513076 h 1030931"/>
                <a:gd name="connsiteX3" fmla="*/ 1029928 w 1884596"/>
                <a:gd name="connsiteY3" fmla="*/ 1002276 h 1030931"/>
                <a:gd name="connsiteX4" fmla="*/ 0 w 1884596"/>
                <a:gd name="connsiteY4" fmla="*/ 939796 h 1030931"/>
                <a:gd name="connsiteX0" fmla="*/ 0 w 1884596"/>
                <a:gd name="connsiteY0" fmla="*/ 792646 h 883781"/>
                <a:gd name="connsiteX1" fmla="*/ 1029928 w 1884596"/>
                <a:gd name="connsiteY1" fmla="*/ 36746 h 883781"/>
                <a:gd name="connsiteX2" fmla="*/ 1884596 w 1884596"/>
                <a:gd name="connsiteY2" fmla="*/ 365926 h 883781"/>
                <a:gd name="connsiteX3" fmla="*/ 1029928 w 1884596"/>
                <a:gd name="connsiteY3" fmla="*/ 855126 h 883781"/>
                <a:gd name="connsiteX4" fmla="*/ 0 w 1884596"/>
                <a:gd name="connsiteY4" fmla="*/ 792646 h 883781"/>
                <a:gd name="connsiteX0" fmla="*/ 0 w 1884596"/>
                <a:gd name="connsiteY0" fmla="*/ 792646 h 872271"/>
                <a:gd name="connsiteX1" fmla="*/ 1029928 w 1884596"/>
                <a:gd name="connsiteY1" fmla="*/ 36746 h 872271"/>
                <a:gd name="connsiteX2" fmla="*/ 1884596 w 1884596"/>
                <a:gd name="connsiteY2" fmla="*/ 365926 h 872271"/>
                <a:gd name="connsiteX3" fmla="*/ 1029928 w 1884596"/>
                <a:gd name="connsiteY3" fmla="*/ 855126 h 872271"/>
                <a:gd name="connsiteX4" fmla="*/ 0 w 1884596"/>
                <a:gd name="connsiteY4" fmla="*/ 792646 h 872271"/>
                <a:gd name="connsiteX0" fmla="*/ 0 w 1884596"/>
                <a:gd name="connsiteY0" fmla="*/ 792646 h 811608"/>
                <a:gd name="connsiteX1" fmla="*/ 1029928 w 1884596"/>
                <a:gd name="connsiteY1" fmla="*/ 36746 h 811608"/>
                <a:gd name="connsiteX2" fmla="*/ 1884596 w 1884596"/>
                <a:gd name="connsiteY2" fmla="*/ 365926 h 811608"/>
                <a:gd name="connsiteX3" fmla="*/ 1212808 w 1884596"/>
                <a:gd name="connsiteY3" fmla="*/ 786546 h 811608"/>
                <a:gd name="connsiteX4" fmla="*/ 0 w 1884596"/>
                <a:gd name="connsiteY4" fmla="*/ 792646 h 811608"/>
                <a:gd name="connsiteX0" fmla="*/ 0 w 1953176"/>
                <a:gd name="connsiteY0" fmla="*/ 778764 h 799362"/>
                <a:gd name="connsiteX1" fmla="*/ 1029928 w 1953176"/>
                <a:gd name="connsiteY1" fmla="*/ 22864 h 799362"/>
                <a:gd name="connsiteX2" fmla="*/ 1953176 w 1953176"/>
                <a:gd name="connsiteY2" fmla="*/ 329184 h 799362"/>
                <a:gd name="connsiteX3" fmla="*/ 1212808 w 1953176"/>
                <a:gd name="connsiteY3" fmla="*/ 772664 h 799362"/>
                <a:gd name="connsiteX4" fmla="*/ 0 w 1953176"/>
                <a:gd name="connsiteY4" fmla="*/ 778764 h 799362"/>
                <a:gd name="connsiteX0" fmla="*/ 0 w 1953176"/>
                <a:gd name="connsiteY0" fmla="*/ 778764 h 785999"/>
                <a:gd name="connsiteX1" fmla="*/ 1029928 w 1953176"/>
                <a:gd name="connsiteY1" fmla="*/ 22864 h 785999"/>
                <a:gd name="connsiteX2" fmla="*/ 1953176 w 1953176"/>
                <a:gd name="connsiteY2" fmla="*/ 329184 h 785999"/>
                <a:gd name="connsiteX3" fmla="*/ 1212808 w 1953176"/>
                <a:gd name="connsiteY3" fmla="*/ 772664 h 785999"/>
                <a:gd name="connsiteX4" fmla="*/ 0 w 1953176"/>
                <a:gd name="connsiteY4" fmla="*/ 778764 h 785999"/>
                <a:gd name="connsiteX0" fmla="*/ 0 w 1953176"/>
                <a:gd name="connsiteY0" fmla="*/ 931959 h 939194"/>
                <a:gd name="connsiteX1" fmla="*/ 1220428 w 1953176"/>
                <a:gd name="connsiteY1" fmla="*/ 12521 h 939194"/>
                <a:gd name="connsiteX2" fmla="*/ 1953176 w 1953176"/>
                <a:gd name="connsiteY2" fmla="*/ 482379 h 939194"/>
                <a:gd name="connsiteX3" fmla="*/ 1212808 w 1953176"/>
                <a:gd name="connsiteY3" fmla="*/ 925859 h 939194"/>
                <a:gd name="connsiteX4" fmla="*/ 0 w 1953176"/>
                <a:gd name="connsiteY4" fmla="*/ 931959 h 939194"/>
                <a:gd name="connsiteX0" fmla="*/ 0 w 1953176"/>
                <a:gd name="connsiteY0" fmla="*/ 925368 h 932603"/>
                <a:gd name="connsiteX1" fmla="*/ 1220428 w 1953176"/>
                <a:gd name="connsiteY1" fmla="*/ 5930 h 932603"/>
                <a:gd name="connsiteX2" fmla="*/ 1953176 w 1953176"/>
                <a:gd name="connsiteY2" fmla="*/ 475788 h 932603"/>
                <a:gd name="connsiteX3" fmla="*/ 1212808 w 1953176"/>
                <a:gd name="connsiteY3" fmla="*/ 919268 h 932603"/>
                <a:gd name="connsiteX4" fmla="*/ 0 w 1953176"/>
                <a:gd name="connsiteY4" fmla="*/ 925368 h 932603"/>
                <a:gd name="connsiteX0" fmla="*/ 0 w 1953176"/>
                <a:gd name="connsiteY0" fmla="*/ 926634 h 933869"/>
                <a:gd name="connsiteX1" fmla="*/ 1220428 w 1953176"/>
                <a:gd name="connsiteY1" fmla="*/ 7196 h 933869"/>
                <a:gd name="connsiteX2" fmla="*/ 1953176 w 1953176"/>
                <a:gd name="connsiteY2" fmla="*/ 477054 h 933869"/>
                <a:gd name="connsiteX3" fmla="*/ 1212808 w 1953176"/>
                <a:gd name="connsiteY3" fmla="*/ 920534 h 933869"/>
                <a:gd name="connsiteX4" fmla="*/ 0 w 1953176"/>
                <a:gd name="connsiteY4" fmla="*/ 926634 h 933869"/>
                <a:gd name="connsiteX0" fmla="*/ 0 w 1953176"/>
                <a:gd name="connsiteY0" fmla="*/ 926634 h 926635"/>
                <a:gd name="connsiteX1" fmla="*/ 1220428 w 1953176"/>
                <a:gd name="connsiteY1" fmla="*/ 7196 h 926635"/>
                <a:gd name="connsiteX2" fmla="*/ 1953176 w 1953176"/>
                <a:gd name="connsiteY2" fmla="*/ 477054 h 926635"/>
                <a:gd name="connsiteX3" fmla="*/ 1212808 w 1953176"/>
                <a:gd name="connsiteY3" fmla="*/ 920534 h 926635"/>
                <a:gd name="connsiteX4" fmla="*/ 0 w 1953176"/>
                <a:gd name="connsiteY4" fmla="*/ 926634 h 926635"/>
                <a:gd name="connsiteX0" fmla="*/ 0 w 1953194"/>
                <a:gd name="connsiteY0" fmla="*/ 923799 h 976755"/>
                <a:gd name="connsiteX1" fmla="*/ 1220428 w 1953194"/>
                <a:gd name="connsiteY1" fmla="*/ 4361 h 976755"/>
                <a:gd name="connsiteX2" fmla="*/ 1953176 w 1953194"/>
                <a:gd name="connsiteY2" fmla="*/ 474219 h 976755"/>
                <a:gd name="connsiteX3" fmla="*/ 1238960 w 1953194"/>
                <a:gd name="connsiteY3" fmla="*/ 976711 h 976755"/>
                <a:gd name="connsiteX4" fmla="*/ 0 w 1953194"/>
                <a:gd name="connsiteY4" fmla="*/ 923799 h 976755"/>
                <a:gd name="connsiteX0" fmla="*/ 0 w 1953195"/>
                <a:gd name="connsiteY0" fmla="*/ 923799 h 987196"/>
                <a:gd name="connsiteX1" fmla="*/ 1220428 w 1953195"/>
                <a:gd name="connsiteY1" fmla="*/ 4361 h 987196"/>
                <a:gd name="connsiteX2" fmla="*/ 1953176 w 1953195"/>
                <a:gd name="connsiteY2" fmla="*/ 474219 h 987196"/>
                <a:gd name="connsiteX3" fmla="*/ 1238960 w 1953195"/>
                <a:gd name="connsiteY3" fmla="*/ 976711 h 987196"/>
                <a:gd name="connsiteX4" fmla="*/ 0 w 1953195"/>
                <a:gd name="connsiteY4" fmla="*/ 923799 h 987196"/>
                <a:gd name="connsiteX0" fmla="*/ 0 w 1953176"/>
                <a:gd name="connsiteY0" fmla="*/ 923799 h 988206"/>
                <a:gd name="connsiteX1" fmla="*/ 1220428 w 1953176"/>
                <a:gd name="connsiteY1" fmla="*/ 4361 h 988206"/>
                <a:gd name="connsiteX2" fmla="*/ 1953176 w 1953176"/>
                <a:gd name="connsiteY2" fmla="*/ 474219 h 988206"/>
                <a:gd name="connsiteX3" fmla="*/ 1238960 w 1953176"/>
                <a:gd name="connsiteY3" fmla="*/ 976711 h 988206"/>
                <a:gd name="connsiteX4" fmla="*/ 0 w 1953176"/>
                <a:gd name="connsiteY4" fmla="*/ 923799 h 988206"/>
                <a:gd name="connsiteX0" fmla="*/ 0 w 1953176"/>
                <a:gd name="connsiteY0" fmla="*/ 924606 h 989013"/>
                <a:gd name="connsiteX1" fmla="*/ 1220428 w 1953176"/>
                <a:gd name="connsiteY1" fmla="*/ 5168 h 989013"/>
                <a:gd name="connsiteX2" fmla="*/ 1953176 w 1953176"/>
                <a:gd name="connsiteY2" fmla="*/ 475026 h 989013"/>
                <a:gd name="connsiteX3" fmla="*/ 1238960 w 1953176"/>
                <a:gd name="connsiteY3" fmla="*/ 977518 h 989013"/>
                <a:gd name="connsiteX4" fmla="*/ 0 w 1953176"/>
                <a:gd name="connsiteY4" fmla="*/ 924606 h 989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3176" h="989013">
                  <a:moveTo>
                    <a:pt x="0" y="924606"/>
                  </a:moveTo>
                  <a:cubicBezTo>
                    <a:pt x="121920" y="616328"/>
                    <a:pt x="833939" y="52841"/>
                    <a:pt x="1220428" y="5168"/>
                  </a:cubicBezTo>
                  <a:cubicBezTo>
                    <a:pt x="1606917" y="-42505"/>
                    <a:pt x="1825309" y="249459"/>
                    <a:pt x="1953176" y="475026"/>
                  </a:cubicBezTo>
                  <a:cubicBezTo>
                    <a:pt x="1855210" y="681619"/>
                    <a:pt x="1585788" y="1059673"/>
                    <a:pt x="1238960" y="977518"/>
                  </a:cubicBezTo>
                  <a:cubicBezTo>
                    <a:pt x="892132" y="895363"/>
                    <a:pt x="640080" y="718826"/>
                    <a:pt x="0" y="924606"/>
                  </a:cubicBezTo>
                  <a:close/>
                </a:path>
              </a:pathLst>
            </a:custGeom>
            <a:solidFill>
              <a:srgbClr val="33993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35821E30-BDEB-4892-B4F0-30C2837AC9C5}"/>
              </a:ext>
            </a:extLst>
          </p:cNvPr>
          <p:cNvGrpSpPr/>
          <p:nvPr/>
        </p:nvGrpSpPr>
        <p:grpSpPr>
          <a:xfrm>
            <a:off x="3672182" y="4076133"/>
            <a:ext cx="2612493" cy="2151126"/>
            <a:chOff x="674363" y="3665221"/>
            <a:chExt cx="2109987" cy="1737362"/>
          </a:xfrm>
        </p:grpSpPr>
        <p:sp>
          <p:nvSpPr>
            <p:cNvPr id="56" name="四角形: 角を丸くする 55">
              <a:extLst>
                <a:ext uri="{FF2B5EF4-FFF2-40B4-BE49-F238E27FC236}">
                  <a16:creationId xmlns:a16="http://schemas.microsoft.com/office/drawing/2014/main" id="{53DFF48E-6C5D-48AB-81E3-9AF3B5F87141}"/>
                </a:ext>
              </a:extLst>
            </p:cNvPr>
            <p:cNvSpPr/>
            <p:nvPr/>
          </p:nvSpPr>
          <p:spPr>
            <a:xfrm>
              <a:off x="1693781" y="4213861"/>
              <a:ext cx="74060" cy="1188722"/>
            </a:xfrm>
            <a:prstGeom prst="roundRect">
              <a:avLst/>
            </a:prstGeom>
            <a:solidFill>
              <a:srgbClr val="33993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240A90A7-BF42-4C10-B300-89C0D063AD61}"/>
                </a:ext>
              </a:extLst>
            </p:cNvPr>
            <p:cNvSpPr/>
            <p:nvPr/>
          </p:nvSpPr>
          <p:spPr>
            <a:xfrm>
              <a:off x="1259440" y="3665221"/>
              <a:ext cx="942740" cy="811050"/>
            </a:xfrm>
            <a:custGeom>
              <a:avLst/>
              <a:gdLst>
                <a:gd name="connsiteX0" fmla="*/ 491844 w 983688"/>
                <a:gd name="connsiteY0" fmla="*/ 0 h 851689"/>
                <a:gd name="connsiteX1" fmla="*/ 643102 w 983688"/>
                <a:gd name="connsiteY1" fmla="*/ 208588 h 851689"/>
                <a:gd name="connsiteX2" fmla="*/ 839631 w 983688"/>
                <a:gd name="connsiteY2" fmla="*/ 12058 h 851689"/>
                <a:gd name="connsiteX3" fmla="*/ 839631 w 983688"/>
                <a:gd name="connsiteY3" fmla="*/ 707632 h 851689"/>
                <a:gd name="connsiteX4" fmla="*/ 144057 w 983688"/>
                <a:gd name="connsiteY4" fmla="*/ 707632 h 851689"/>
                <a:gd name="connsiteX5" fmla="*/ 144057 w 983688"/>
                <a:gd name="connsiteY5" fmla="*/ 12058 h 851689"/>
                <a:gd name="connsiteX6" fmla="*/ 340587 w 983688"/>
                <a:gd name="connsiteY6" fmla="*/ 208588 h 851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3688" h="851689">
                  <a:moveTo>
                    <a:pt x="491844" y="0"/>
                  </a:moveTo>
                  <a:lnTo>
                    <a:pt x="643102" y="208588"/>
                  </a:lnTo>
                  <a:lnTo>
                    <a:pt x="839631" y="12058"/>
                  </a:lnTo>
                  <a:cubicBezTo>
                    <a:pt x="1031708" y="204135"/>
                    <a:pt x="1031708" y="515555"/>
                    <a:pt x="839631" y="707632"/>
                  </a:cubicBezTo>
                  <a:cubicBezTo>
                    <a:pt x="647554" y="899709"/>
                    <a:pt x="336134" y="899709"/>
                    <a:pt x="144057" y="707632"/>
                  </a:cubicBezTo>
                  <a:cubicBezTo>
                    <a:pt x="-48020" y="515555"/>
                    <a:pt x="-48020" y="204135"/>
                    <a:pt x="144057" y="12058"/>
                  </a:cubicBezTo>
                  <a:lnTo>
                    <a:pt x="340587" y="208588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楕円 6">
              <a:extLst>
                <a:ext uri="{FF2B5EF4-FFF2-40B4-BE49-F238E27FC236}">
                  <a16:creationId xmlns:a16="http://schemas.microsoft.com/office/drawing/2014/main" id="{A53D7062-D07F-458C-85AC-F95AEED0BCF6}"/>
                </a:ext>
              </a:extLst>
            </p:cNvPr>
            <p:cNvSpPr/>
            <p:nvPr/>
          </p:nvSpPr>
          <p:spPr>
            <a:xfrm rot="8334064">
              <a:off x="1579772" y="4760078"/>
              <a:ext cx="1204578" cy="475792"/>
            </a:xfrm>
            <a:custGeom>
              <a:avLst/>
              <a:gdLst>
                <a:gd name="connsiteX0" fmla="*/ 0 w 1709336"/>
                <a:gd name="connsiteY0" fmla="*/ 489200 h 978399"/>
                <a:gd name="connsiteX1" fmla="*/ 854668 w 1709336"/>
                <a:gd name="connsiteY1" fmla="*/ 0 h 978399"/>
                <a:gd name="connsiteX2" fmla="*/ 1709336 w 1709336"/>
                <a:gd name="connsiteY2" fmla="*/ 489200 h 978399"/>
                <a:gd name="connsiteX3" fmla="*/ 854668 w 1709336"/>
                <a:gd name="connsiteY3" fmla="*/ 978400 h 978399"/>
                <a:gd name="connsiteX4" fmla="*/ 0 w 1709336"/>
                <a:gd name="connsiteY4" fmla="*/ 489200 h 978399"/>
                <a:gd name="connsiteX0" fmla="*/ 0 w 1884596"/>
                <a:gd name="connsiteY0" fmla="*/ 926816 h 1087482"/>
                <a:gd name="connsiteX1" fmla="*/ 1029928 w 1884596"/>
                <a:gd name="connsiteY1" fmla="*/ 10896 h 1087482"/>
                <a:gd name="connsiteX2" fmla="*/ 1884596 w 1884596"/>
                <a:gd name="connsiteY2" fmla="*/ 500096 h 1087482"/>
                <a:gd name="connsiteX3" fmla="*/ 1029928 w 1884596"/>
                <a:gd name="connsiteY3" fmla="*/ 989296 h 1087482"/>
                <a:gd name="connsiteX4" fmla="*/ 0 w 1884596"/>
                <a:gd name="connsiteY4" fmla="*/ 926816 h 1087482"/>
                <a:gd name="connsiteX0" fmla="*/ 12028 w 1896624"/>
                <a:gd name="connsiteY0" fmla="*/ 926816 h 1103237"/>
                <a:gd name="connsiteX1" fmla="*/ 1041956 w 1896624"/>
                <a:gd name="connsiteY1" fmla="*/ 10896 h 1103237"/>
                <a:gd name="connsiteX2" fmla="*/ 1896624 w 1896624"/>
                <a:gd name="connsiteY2" fmla="*/ 500096 h 1103237"/>
                <a:gd name="connsiteX3" fmla="*/ 1041956 w 1896624"/>
                <a:gd name="connsiteY3" fmla="*/ 989296 h 1103237"/>
                <a:gd name="connsiteX4" fmla="*/ 12028 w 1896624"/>
                <a:gd name="connsiteY4" fmla="*/ 926816 h 1103237"/>
                <a:gd name="connsiteX0" fmla="*/ 0 w 1884596"/>
                <a:gd name="connsiteY0" fmla="*/ 926816 h 1017951"/>
                <a:gd name="connsiteX1" fmla="*/ 1029928 w 1884596"/>
                <a:gd name="connsiteY1" fmla="*/ 10896 h 1017951"/>
                <a:gd name="connsiteX2" fmla="*/ 1884596 w 1884596"/>
                <a:gd name="connsiteY2" fmla="*/ 500096 h 1017951"/>
                <a:gd name="connsiteX3" fmla="*/ 1029928 w 1884596"/>
                <a:gd name="connsiteY3" fmla="*/ 989296 h 1017951"/>
                <a:gd name="connsiteX4" fmla="*/ 0 w 1884596"/>
                <a:gd name="connsiteY4" fmla="*/ 926816 h 1017951"/>
                <a:gd name="connsiteX0" fmla="*/ 0 w 1884596"/>
                <a:gd name="connsiteY0" fmla="*/ 939796 h 1030931"/>
                <a:gd name="connsiteX1" fmla="*/ 1029928 w 1884596"/>
                <a:gd name="connsiteY1" fmla="*/ 23876 h 1030931"/>
                <a:gd name="connsiteX2" fmla="*/ 1884596 w 1884596"/>
                <a:gd name="connsiteY2" fmla="*/ 513076 h 1030931"/>
                <a:gd name="connsiteX3" fmla="*/ 1029928 w 1884596"/>
                <a:gd name="connsiteY3" fmla="*/ 1002276 h 1030931"/>
                <a:gd name="connsiteX4" fmla="*/ 0 w 1884596"/>
                <a:gd name="connsiteY4" fmla="*/ 939796 h 1030931"/>
                <a:gd name="connsiteX0" fmla="*/ 0 w 1884596"/>
                <a:gd name="connsiteY0" fmla="*/ 792646 h 883781"/>
                <a:gd name="connsiteX1" fmla="*/ 1029928 w 1884596"/>
                <a:gd name="connsiteY1" fmla="*/ 36746 h 883781"/>
                <a:gd name="connsiteX2" fmla="*/ 1884596 w 1884596"/>
                <a:gd name="connsiteY2" fmla="*/ 365926 h 883781"/>
                <a:gd name="connsiteX3" fmla="*/ 1029928 w 1884596"/>
                <a:gd name="connsiteY3" fmla="*/ 855126 h 883781"/>
                <a:gd name="connsiteX4" fmla="*/ 0 w 1884596"/>
                <a:gd name="connsiteY4" fmla="*/ 792646 h 883781"/>
                <a:gd name="connsiteX0" fmla="*/ 0 w 1884596"/>
                <a:gd name="connsiteY0" fmla="*/ 792646 h 872271"/>
                <a:gd name="connsiteX1" fmla="*/ 1029928 w 1884596"/>
                <a:gd name="connsiteY1" fmla="*/ 36746 h 872271"/>
                <a:gd name="connsiteX2" fmla="*/ 1884596 w 1884596"/>
                <a:gd name="connsiteY2" fmla="*/ 365926 h 872271"/>
                <a:gd name="connsiteX3" fmla="*/ 1029928 w 1884596"/>
                <a:gd name="connsiteY3" fmla="*/ 855126 h 872271"/>
                <a:gd name="connsiteX4" fmla="*/ 0 w 1884596"/>
                <a:gd name="connsiteY4" fmla="*/ 792646 h 872271"/>
                <a:gd name="connsiteX0" fmla="*/ 0 w 1884596"/>
                <a:gd name="connsiteY0" fmla="*/ 792646 h 811608"/>
                <a:gd name="connsiteX1" fmla="*/ 1029928 w 1884596"/>
                <a:gd name="connsiteY1" fmla="*/ 36746 h 811608"/>
                <a:gd name="connsiteX2" fmla="*/ 1884596 w 1884596"/>
                <a:gd name="connsiteY2" fmla="*/ 365926 h 811608"/>
                <a:gd name="connsiteX3" fmla="*/ 1212808 w 1884596"/>
                <a:gd name="connsiteY3" fmla="*/ 786546 h 811608"/>
                <a:gd name="connsiteX4" fmla="*/ 0 w 1884596"/>
                <a:gd name="connsiteY4" fmla="*/ 792646 h 811608"/>
                <a:gd name="connsiteX0" fmla="*/ 0 w 1953176"/>
                <a:gd name="connsiteY0" fmla="*/ 778764 h 799362"/>
                <a:gd name="connsiteX1" fmla="*/ 1029928 w 1953176"/>
                <a:gd name="connsiteY1" fmla="*/ 22864 h 799362"/>
                <a:gd name="connsiteX2" fmla="*/ 1953176 w 1953176"/>
                <a:gd name="connsiteY2" fmla="*/ 329184 h 799362"/>
                <a:gd name="connsiteX3" fmla="*/ 1212808 w 1953176"/>
                <a:gd name="connsiteY3" fmla="*/ 772664 h 799362"/>
                <a:gd name="connsiteX4" fmla="*/ 0 w 1953176"/>
                <a:gd name="connsiteY4" fmla="*/ 778764 h 799362"/>
                <a:gd name="connsiteX0" fmla="*/ 0 w 1953176"/>
                <a:gd name="connsiteY0" fmla="*/ 778764 h 785999"/>
                <a:gd name="connsiteX1" fmla="*/ 1029928 w 1953176"/>
                <a:gd name="connsiteY1" fmla="*/ 22864 h 785999"/>
                <a:gd name="connsiteX2" fmla="*/ 1953176 w 1953176"/>
                <a:gd name="connsiteY2" fmla="*/ 329184 h 785999"/>
                <a:gd name="connsiteX3" fmla="*/ 1212808 w 1953176"/>
                <a:gd name="connsiteY3" fmla="*/ 772664 h 785999"/>
                <a:gd name="connsiteX4" fmla="*/ 0 w 1953176"/>
                <a:gd name="connsiteY4" fmla="*/ 778764 h 785999"/>
                <a:gd name="connsiteX0" fmla="*/ 0 w 1953176"/>
                <a:gd name="connsiteY0" fmla="*/ 931959 h 939194"/>
                <a:gd name="connsiteX1" fmla="*/ 1220428 w 1953176"/>
                <a:gd name="connsiteY1" fmla="*/ 12521 h 939194"/>
                <a:gd name="connsiteX2" fmla="*/ 1953176 w 1953176"/>
                <a:gd name="connsiteY2" fmla="*/ 482379 h 939194"/>
                <a:gd name="connsiteX3" fmla="*/ 1212808 w 1953176"/>
                <a:gd name="connsiteY3" fmla="*/ 925859 h 939194"/>
                <a:gd name="connsiteX4" fmla="*/ 0 w 1953176"/>
                <a:gd name="connsiteY4" fmla="*/ 931959 h 939194"/>
                <a:gd name="connsiteX0" fmla="*/ 0 w 1953176"/>
                <a:gd name="connsiteY0" fmla="*/ 925368 h 932603"/>
                <a:gd name="connsiteX1" fmla="*/ 1220428 w 1953176"/>
                <a:gd name="connsiteY1" fmla="*/ 5930 h 932603"/>
                <a:gd name="connsiteX2" fmla="*/ 1953176 w 1953176"/>
                <a:gd name="connsiteY2" fmla="*/ 475788 h 932603"/>
                <a:gd name="connsiteX3" fmla="*/ 1212808 w 1953176"/>
                <a:gd name="connsiteY3" fmla="*/ 919268 h 932603"/>
                <a:gd name="connsiteX4" fmla="*/ 0 w 1953176"/>
                <a:gd name="connsiteY4" fmla="*/ 925368 h 932603"/>
                <a:gd name="connsiteX0" fmla="*/ 0 w 1953176"/>
                <a:gd name="connsiteY0" fmla="*/ 926634 h 933869"/>
                <a:gd name="connsiteX1" fmla="*/ 1220428 w 1953176"/>
                <a:gd name="connsiteY1" fmla="*/ 7196 h 933869"/>
                <a:gd name="connsiteX2" fmla="*/ 1953176 w 1953176"/>
                <a:gd name="connsiteY2" fmla="*/ 477054 h 933869"/>
                <a:gd name="connsiteX3" fmla="*/ 1212808 w 1953176"/>
                <a:gd name="connsiteY3" fmla="*/ 920534 h 933869"/>
                <a:gd name="connsiteX4" fmla="*/ 0 w 1953176"/>
                <a:gd name="connsiteY4" fmla="*/ 926634 h 933869"/>
                <a:gd name="connsiteX0" fmla="*/ 0 w 1953176"/>
                <a:gd name="connsiteY0" fmla="*/ 926634 h 926635"/>
                <a:gd name="connsiteX1" fmla="*/ 1220428 w 1953176"/>
                <a:gd name="connsiteY1" fmla="*/ 7196 h 926635"/>
                <a:gd name="connsiteX2" fmla="*/ 1953176 w 1953176"/>
                <a:gd name="connsiteY2" fmla="*/ 477054 h 926635"/>
                <a:gd name="connsiteX3" fmla="*/ 1212808 w 1953176"/>
                <a:gd name="connsiteY3" fmla="*/ 920534 h 926635"/>
                <a:gd name="connsiteX4" fmla="*/ 0 w 1953176"/>
                <a:gd name="connsiteY4" fmla="*/ 926634 h 926635"/>
                <a:gd name="connsiteX0" fmla="*/ 0 w 1953194"/>
                <a:gd name="connsiteY0" fmla="*/ 923799 h 976755"/>
                <a:gd name="connsiteX1" fmla="*/ 1220428 w 1953194"/>
                <a:gd name="connsiteY1" fmla="*/ 4361 h 976755"/>
                <a:gd name="connsiteX2" fmla="*/ 1953176 w 1953194"/>
                <a:gd name="connsiteY2" fmla="*/ 474219 h 976755"/>
                <a:gd name="connsiteX3" fmla="*/ 1238960 w 1953194"/>
                <a:gd name="connsiteY3" fmla="*/ 976711 h 976755"/>
                <a:gd name="connsiteX4" fmla="*/ 0 w 1953194"/>
                <a:gd name="connsiteY4" fmla="*/ 923799 h 976755"/>
                <a:gd name="connsiteX0" fmla="*/ 0 w 1953195"/>
                <a:gd name="connsiteY0" fmla="*/ 923799 h 987196"/>
                <a:gd name="connsiteX1" fmla="*/ 1220428 w 1953195"/>
                <a:gd name="connsiteY1" fmla="*/ 4361 h 987196"/>
                <a:gd name="connsiteX2" fmla="*/ 1953176 w 1953195"/>
                <a:gd name="connsiteY2" fmla="*/ 474219 h 987196"/>
                <a:gd name="connsiteX3" fmla="*/ 1238960 w 1953195"/>
                <a:gd name="connsiteY3" fmla="*/ 976711 h 987196"/>
                <a:gd name="connsiteX4" fmla="*/ 0 w 1953195"/>
                <a:gd name="connsiteY4" fmla="*/ 923799 h 987196"/>
                <a:gd name="connsiteX0" fmla="*/ 0 w 1953176"/>
                <a:gd name="connsiteY0" fmla="*/ 923799 h 988206"/>
                <a:gd name="connsiteX1" fmla="*/ 1220428 w 1953176"/>
                <a:gd name="connsiteY1" fmla="*/ 4361 h 988206"/>
                <a:gd name="connsiteX2" fmla="*/ 1953176 w 1953176"/>
                <a:gd name="connsiteY2" fmla="*/ 474219 h 988206"/>
                <a:gd name="connsiteX3" fmla="*/ 1238960 w 1953176"/>
                <a:gd name="connsiteY3" fmla="*/ 976711 h 988206"/>
                <a:gd name="connsiteX4" fmla="*/ 0 w 1953176"/>
                <a:gd name="connsiteY4" fmla="*/ 923799 h 988206"/>
                <a:gd name="connsiteX0" fmla="*/ 0 w 1953176"/>
                <a:gd name="connsiteY0" fmla="*/ 924606 h 989013"/>
                <a:gd name="connsiteX1" fmla="*/ 1220428 w 1953176"/>
                <a:gd name="connsiteY1" fmla="*/ 5168 h 989013"/>
                <a:gd name="connsiteX2" fmla="*/ 1953176 w 1953176"/>
                <a:gd name="connsiteY2" fmla="*/ 475026 h 989013"/>
                <a:gd name="connsiteX3" fmla="*/ 1238960 w 1953176"/>
                <a:gd name="connsiteY3" fmla="*/ 977518 h 989013"/>
                <a:gd name="connsiteX4" fmla="*/ 0 w 1953176"/>
                <a:gd name="connsiteY4" fmla="*/ 924606 h 989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3176" h="989013">
                  <a:moveTo>
                    <a:pt x="0" y="924606"/>
                  </a:moveTo>
                  <a:cubicBezTo>
                    <a:pt x="121920" y="616328"/>
                    <a:pt x="833939" y="52841"/>
                    <a:pt x="1220428" y="5168"/>
                  </a:cubicBezTo>
                  <a:cubicBezTo>
                    <a:pt x="1606917" y="-42505"/>
                    <a:pt x="1825309" y="249459"/>
                    <a:pt x="1953176" y="475026"/>
                  </a:cubicBezTo>
                  <a:cubicBezTo>
                    <a:pt x="1855210" y="681619"/>
                    <a:pt x="1585788" y="1059673"/>
                    <a:pt x="1238960" y="977518"/>
                  </a:cubicBezTo>
                  <a:cubicBezTo>
                    <a:pt x="892132" y="895363"/>
                    <a:pt x="640080" y="718826"/>
                    <a:pt x="0" y="924606"/>
                  </a:cubicBezTo>
                  <a:close/>
                </a:path>
              </a:pathLst>
            </a:custGeom>
            <a:solidFill>
              <a:srgbClr val="33993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楕円 6">
              <a:extLst>
                <a:ext uri="{FF2B5EF4-FFF2-40B4-BE49-F238E27FC236}">
                  <a16:creationId xmlns:a16="http://schemas.microsoft.com/office/drawing/2014/main" id="{434CCD97-37AB-4480-B0A1-4903A9BBDE3F}"/>
                </a:ext>
              </a:extLst>
            </p:cNvPr>
            <p:cNvSpPr/>
            <p:nvPr/>
          </p:nvSpPr>
          <p:spPr>
            <a:xfrm rot="13265936" flipH="1">
              <a:off x="674363" y="4760077"/>
              <a:ext cx="1204578" cy="475792"/>
            </a:xfrm>
            <a:custGeom>
              <a:avLst/>
              <a:gdLst>
                <a:gd name="connsiteX0" fmla="*/ 0 w 1709336"/>
                <a:gd name="connsiteY0" fmla="*/ 489200 h 978399"/>
                <a:gd name="connsiteX1" fmla="*/ 854668 w 1709336"/>
                <a:gd name="connsiteY1" fmla="*/ 0 h 978399"/>
                <a:gd name="connsiteX2" fmla="*/ 1709336 w 1709336"/>
                <a:gd name="connsiteY2" fmla="*/ 489200 h 978399"/>
                <a:gd name="connsiteX3" fmla="*/ 854668 w 1709336"/>
                <a:gd name="connsiteY3" fmla="*/ 978400 h 978399"/>
                <a:gd name="connsiteX4" fmla="*/ 0 w 1709336"/>
                <a:gd name="connsiteY4" fmla="*/ 489200 h 978399"/>
                <a:gd name="connsiteX0" fmla="*/ 0 w 1884596"/>
                <a:gd name="connsiteY0" fmla="*/ 926816 h 1087482"/>
                <a:gd name="connsiteX1" fmla="*/ 1029928 w 1884596"/>
                <a:gd name="connsiteY1" fmla="*/ 10896 h 1087482"/>
                <a:gd name="connsiteX2" fmla="*/ 1884596 w 1884596"/>
                <a:gd name="connsiteY2" fmla="*/ 500096 h 1087482"/>
                <a:gd name="connsiteX3" fmla="*/ 1029928 w 1884596"/>
                <a:gd name="connsiteY3" fmla="*/ 989296 h 1087482"/>
                <a:gd name="connsiteX4" fmla="*/ 0 w 1884596"/>
                <a:gd name="connsiteY4" fmla="*/ 926816 h 1087482"/>
                <a:gd name="connsiteX0" fmla="*/ 12028 w 1896624"/>
                <a:gd name="connsiteY0" fmla="*/ 926816 h 1103237"/>
                <a:gd name="connsiteX1" fmla="*/ 1041956 w 1896624"/>
                <a:gd name="connsiteY1" fmla="*/ 10896 h 1103237"/>
                <a:gd name="connsiteX2" fmla="*/ 1896624 w 1896624"/>
                <a:gd name="connsiteY2" fmla="*/ 500096 h 1103237"/>
                <a:gd name="connsiteX3" fmla="*/ 1041956 w 1896624"/>
                <a:gd name="connsiteY3" fmla="*/ 989296 h 1103237"/>
                <a:gd name="connsiteX4" fmla="*/ 12028 w 1896624"/>
                <a:gd name="connsiteY4" fmla="*/ 926816 h 1103237"/>
                <a:gd name="connsiteX0" fmla="*/ 0 w 1884596"/>
                <a:gd name="connsiteY0" fmla="*/ 926816 h 1017951"/>
                <a:gd name="connsiteX1" fmla="*/ 1029928 w 1884596"/>
                <a:gd name="connsiteY1" fmla="*/ 10896 h 1017951"/>
                <a:gd name="connsiteX2" fmla="*/ 1884596 w 1884596"/>
                <a:gd name="connsiteY2" fmla="*/ 500096 h 1017951"/>
                <a:gd name="connsiteX3" fmla="*/ 1029928 w 1884596"/>
                <a:gd name="connsiteY3" fmla="*/ 989296 h 1017951"/>
                <a:gd name="connsiteX4" fmla="*/ 0 w 1884596"/>
                <a:gd name="connsiteY4" fmla="*/ 926816 h 1017951"/>
                <a:gd name="connsiteX0" fmla="*/ 0 w 1884596"/>
                <a:gd name="connsiteY0" fmla="*/ 939796 h 1030931"/>
                <a:gd name="connsiteX1" fmla="*/ 1029928 w 1884596"/>
                <a:gd name="connsiteY1" fmla="*/ 23876 h 1030931"/>
                <a:gd name="connsiteX2" fmla="*/ 1884596 w 1884596"/>
                <a:gd name="connsiteY2" fmla="*/ 513076 h 1030931"/>
                <a:gd name="connsiteX3" fmla="*/ 1029928 w 1884596"/>
                <a:gd name="connsiteY3" fmla="*/ 1002276 h 1030931"/>
                <a:gd name="connsiteX4" fmla="*/ 0 w 1884596"/>
                <a:gd name="connsiteY4" fmla="*/ 939796 h 1030931"/>
                <a:gd name="connsiteX0" fmla="*/ 0 w 1884596"/>
                <a:gd name="connsiteY0" fmla="*/ 792646 h 883781"/>
                <a:gd name="connsiteX1" fmla="*/ 1029928 w 1884596"/>
                <a:gd name="connsiteY1" fmla="*/ 36746 h 883781"/>
                <a:gd name="connsiteX2" fmla="*/ 1884596 w 1884596"/>
                <a:gd name="connsiteY2" fmla="*/ 365926 h 883781"/>
                <a:gd name="connsiteX3" fmla="*/ 1029928 w 1884596"/>
                <a:gd name="connsiteY3" fmla="*/ 855126 h 883781"/>
                <a:gd name="connsiteX4" fmla="*/ 0 w 1884596"/>
                <a:gd name="connsiteY4" fmla="*/ 792646 h 883781"/>
                <a:gd name="connsiteX0" fmla="*/ 0 w 1884596"/>
                <a:gd name="connsiteY0" fmla="*/ 792646 h 872271"/>
                <a:gd name="connsiteX1" fmla="*/ 1029928 w 1884596"/>
                <a:gd name="connsiteY1" fmla="*/ 36746 h 872271"/>
                <a:gd name="connsiteX2" fmla="*/ 1884596 w 1884596"/>
                <a:gd name="connsiteY2" fmla="*/ 365926 h 872271"/>
                <a:gd name="connsiteX3" fmla="*/ 1029928 w 1884596"/>
                <a:gd name="connsiteY3" fmla="*/ 855126 h 872271"/>
                <a:gd name="connsiteX4" fmla="*/ 0 w 1884596"/>
                <a:gd name="connsiteY4" fmla="*/ 792646 h 872271"/>
                <a:gd name="connsiteX0" fmla="*/ 0 w 1884596"/>
                <a:gd name="connsiteY0" fmla="*/ 792646 h 811608"/>
                <a:gd name="connsiteX1" fmla="*/ 1029928 w 1884596"/>
                <a:gd name="connsiteY1" fmla="*/ 36746 h 811608"/>
                <a:gd name="connsiteX2" fmla="*/ 1884596 w 1884596"/>
                <a:gd name="connsiteY2" fmla="*/ 365926 h 811608"/>
                <a:gd name="connsiteX3" fmla="*/ 1212808 w 1884596"/>
                <a:gd name="connsiteY3" fmla="*/ 786546 h 811608"/>
                <a:gd name="connsiteX4" fmla="*/ 0 w 1884596"/>
                <a:gd name="connsiteY4" fmla="*/ 792646 h 811608"/>
                <a:gd name="connsiteX0" fmla="*/ 0 w 1953176"/>
                <a:gd name="connsiteY0" fmla="*/ 778764 h 799362"/>
                <a:gd name="connsiteX1" fmla="*/ 1029928 w 1953176"/>
                <a:gd name="connsiteY1" fmla="*/ 22864 h 799362"/>
                <a:gd name="connsiteX2" fmla="*/ 1953176 w 1953176"/>
                <a:gd name="connsiteY2" fmla="*/ 329184 h 799362"/>
                <a:gd name="connsiteX3" fmla="*/ 1212808 w 1953176"/>
                <a:gd name="connsiteY3" fmla="*/ 772664 h 799362"/>
                <a:gd name="connsiteX4" fmla="*/ 0 w 1953176"/>
                <a:gd name="connsiteY4" fmla="*/ 778764 h 799362"/>
                <a:gd name="connsiteX0" fmla="*/ 0 w 1953176"/>
                <a:gd name="connsiteY0" fmla="*/ 778764 h 785999"/>
                <a:gd name="connsiteX1" fmla="*/ 1029928 w 1953176"/>
                <a:gd name="connsiteY1" fmla="*/ 22864 h 785999"/>
                <a:gd name="connsiteX2" fmla="*/ 1953176 w 1953176"/>
                <a:gd name="connsiteY2" fmla="*/ 329184 h 785999"/>
                <a:gd name="connsiteX3" fmla="*/ 1212808 w 1953176"/>
                <a:gd name="connsiteY3" fmla="*/ 772664 h 785999"/>
                <a:gd name="connsiteX4" fmla="*/ 0 w 1953176"/>
                <a:gd name="connsiteY4" fmla="*/ 778764 h 785999"/>
                <a:gd name="connsiteX0" fmla="*/ 0 w 1953176"/>
                <a:gd name="connsiteY0" fmla="*/ 931959 h 939194"/>
                <a:gd name="connsiteX1" fmla="*/ 1220428 w 1953176"/>
                <a:gd name="connsiteY1" fmla="*/ 12521 h 939194"/>
                <a:gd name="connsiteX2" fmla="*/ 1953176 w 1953176"/>
                <a:gd name="connsiteY2" fmla="*/ 482379 h 939194"/>
                <a:gd name="connsiteX3" fmla="*/ 1212808 w 1953176"/>
                <a:gd name="connsiteY3" fmla="*/ 925859 h 939194"/>
                <a:gd name="connsiteX4" fmla="*/ 0 w 1953176"/>
                <a:gd name="connsiteY4" fmla="*/ 931959 h 939194"/>
                <a:gd name="connsiteX0" fmla="*/ 0 w 1953176"/>
                <a:gd name="connsiteY0" fmla="*/ 925368 h 932603"/>
                <a:gd name="connsiteX1" fmla="*/ 1220428 w 1953176"/>
                <a:gd name="connsiteY1" fmla="*/ 5930 h 932603"/>
                <a:gd name="connsiteX2" fmla="*/ 1953176 w 1953176"/>
                <a:gd name="connsiteY2" fmla="*/ 475788 h 932603"/>
                <a:gd name="connsiteX3" fmla="*/ 1212808 w 1953176"/>
                <a:gd name="connsiteY3" fmla="*/ 919268 h 932603"/>
                <a:gd name="connsiteX4" fmla="*/ 0 w 1953176"/>
                <a:gd name="connsiteY4" fmla="*/ 925368 h 932603"/>
                <a:gd name="connsiteX0" fmla="*/ 0 w 1953176"/>
                <a:gd name="connsiteY0" fmla="*/ 926634 h 933869"/>
                <a:gd name="connsiteX1" fmla="*/ 1220428 w 1953176"/>
                <a:gd name="connsiteY1" fmla="*/ 7196 h 933869"/>
                <a:gd name="connsiteX2" fmla="*/ 1953176 w 1953176"/>
                <a:gd name="connsiteY2" fmla="*/ 477054 h 933869"/>
                <a:gd name="connsiteX3" fmla="*/ 1212808 w 1953176"/>
                <a:gd name="connsiteY3" fmla="*/ 920534 h 933869"/>
                <a:gd name="connsiteX4" fmla="*/ 0 w 1953176"/>
                <a:gd name="connsiteY4" fmla="*/ 926634 h 933869"/>
                <a:gd name="connsiteX0" fmla="*/ 0 w 1953176"/>
                <a:gd name="connsiteY0" fmla="*/ 926634 h 926635"/>
                <a:gd name="connsiteX1" fmla="*/ 1220428 w 1953176"/>
                <a:gd name="connsiteY1" fmla="*/ 7196 h 926635"/>
                <a:gd name="connsiteX2" fmla="*/ 1953176 w 1953176"/>
                <a:gd name="connsiteY2" fmla="*/ 477054 h 926635"/>
                <a:gd name="connsiteX3" fmla="*/ 1212808 w 1953176"/>
                <a:gd name="connsiteY3" fmla="*/ 920534 h 926635"/>
                <a:gd name="connsiteX4" fmla="*/ 0 w 1953176"/>
                <a:gd name="connsiteY4" fmla="*/ 926634 h 926635"/>
                <a:gd name="connsiteX0" fmla="*/ 0 w 1953194"/>
                <a:gd name="connsiteY0" fmla="*/ 923799 h 976755"/>
                <a:gd name="connsiteX1" fmla="*/ 1220428 w 1953194"/>
                <a:gd name="connsiteY1" fmla="*/ 4361 h 976755"/>
                <a:gd name="connsiteX2" fmla="*/ 1953176 w 1953194"/>
                <a:gd name="connsiteY2" fmla="*/ 474219 h 976755"/>
                <a:gd name="connsiteX3" fmla="*/ 1238960 w 1953194"/>
                <a:gd name="connsiteY3" fmla="*/ 976711 h 976755"/>
                <a:gd name="connsiteX4" fmla="*/ 0 w 1953194"/>
                <a:gd name="connsiteY4" fmla="*/ 923799 h 976755"/>
                <a:gd name="connsiteX0" fmla="*/ 0 w 1953195"/>
                <a:gd name="connsiteY0" fmla="*/ 923799 h 987196"/>
                <a:gd name="connsiteX1" fmla="*/ 1220428 w 1953195"/>
                <a:gd name="connsiteY1" fmla="*/ 4361 h 987196"/>
                <a:gd name="connsiteX2" fmla="*/ 1953176 w 1953195"/>
                <a:gd name="connsiteY2" fmla="*/ 474219 h 987196"/>
                <a:gd name="connsiteX3" fmla="*/ 1238960 w 1953195"/>
                <a:gd name="connsiteY3" fmla="*/ 976711 h 987196"/>
                <a:gd name="connsiteX4" fmla="*/ 0 w 1953195"/>
                <a:gd name="connsiteY4" fmla="*/ 923799 h 987196"/>
                <a:gd name="connsiteX0" fmla="*/ 0 w 1953176"/>
                <a:gd name="connsiteY0" fmla="*/ 923799 h 988206"/>
                <a:gd name="connsiteX1" fmla="*/ 1220428 w 1953176"/>
                <a:gd name="connsiteY1" fmla="*/ 4361 h 988206"/>
                <a:gd name="connsiteX2" fmla="*/ 1953176 w 1953176"/>
                <a:gd name="connsiteY2" fmla="*/ 474219 h 988206"/>
                <a:gd name="connsiteX3" fmla="*/ 1238960 w 1953176"/>
                <a:gd name="connsiteY3" fmla="*/ 976711 h 988206"/>
                <a:gd name="connsiteX4" fmla="*/ 0 w 1953176"/>
                <a:gd name="connsiteY4" fmla="*/ 923799 h 988206"/>
                <a:gd name="connsiteX0" fmla="*/ 0 w 1953176"/>
                <a:gd name="connsiteY0" fmla="*/ 924606 h 989013"/>
                <a:gd name="connsiteX1" fmla="*/ 1220428 w 1953176"/>
                <a:gd name="connsiteY1" fmla="*/ 5168 h 989013"/>
                <a:gd name="connsiteX2" fmla="*/ 1953176 w 1953176"/>
                <a:gd name="connsiteY2" fmla="*/ 475026 h 989013"/>
                <a:gd name="connsiteX3" fmla="*/ 1238960 w 1953176"/>
                <a:gd name="connsiteY3" fmla="*/ 977518 h 989013"/>
                <a:gd name="connsiteX4" fmla="*/ 0 w 1953176"/>
                <a:gd name="connsiteY4" fmla="*/ 924606 h 989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3176" h="989013">
                  <a:moveTo>
                    <a:pt x="0" y="924606"/>
                  </a:moveTo>
                  <a:cubicBezTo>
                    <a:pt x="121920" y="616328"/>
                    <a:pt x="833939" y="52841"/>
                    <a:pt x="1220428" y="5168"/>
                  </a:cubicBezTo>
                  <a:cubicBezTo>
                    <a:pt x="1606917" y="-42505"/>
                    <a:pt x="1825309" y="249459"/>
                    <a:pt x="1953176" y="475026"/>
                  </a:cubicBezTo>
                  <a:cubicBezTo>
                    <a:pt x="1855210" y="681619"/>
                    <a:pt x="1585788" y="1059673"/>
                    <a:pt x="1238960" y="977518"/>
                  </a:cubicBezTo>
                  <a:cubicBezTo>
                    <a:pt x="892132" y="895363"/>
                    <a:pt x="640080" y="718826"/>
                    <a:pt x="0" y="924606"/>
                  </a:cubicBezTo>
                  <a:close/>
                </a:path>
              </a:pathLst>
            </a:custGeom>
            <a:solidFill>
              <a:srgbClr val="33993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6D61E190-E9A6-4A4B-B942-474AEEDE8D4A}"/>
              </a:ext>
            </a:extLst>
          </p:cNvPr>
          <p:cNvGrpSpPr/>
          <p:nvPr/>
        </p:nvGrpSpPr>
        <p:grpSpPr>
          <a:xfrm>
            <a:off x="6614745" y="4018502"/>
            <a:ext cx="2612493" cy="2151126"/>
            <a:chOff x="674363" y="3665221"/>
            <a:chExt cx="2109987" cy="1737362"/>
          </a:xfrm>
        </p:grpSpPr>
        <p:sp>
          <p:nvSpPr>
            <p:cNvPr id="61" name="四角形: 角を丸くする 60">
              <a:extLst>
                <a:ext uri="{FF2B5EF4-FFF2-40B4-BE49-F238E27FC236}">
                  <a16:creationId xmlns:a16="http://schemas.microsoft.com/office/drawing/2014/main" id="{2FAB0079-C5FF-450C-982F-6C6A16CCDA0B}"/>
                </a:ext>
              </a:extLst>
            </p:cNvPr>
            <p:cNvSpPr/>
            <p:nvPr/>
          </p:nvSpPr>
          <p:spPr>
            <a:xfrm>
              <a:off x="1693781" y="4213861"/>
              <a:ext cx="74060" cy="1188722"/>
            </a:xfrm>
            <a:prstGeom prst="roundRect">
              <a:avLst/>
            </a:prstGeom>
            <a:solidFill>
              <a:srgbClr val="33993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FDF79BDF-54AF-44AF-A4DE-30AF305B7EAC}"/>
                </a:ext>
              </a:extLst>
            </p:cNvPr>
            <p:cNvSpPr/>
            <p:nvPr/>
          </p:nvSpPr>
          <p:spPr>
            <a:xfrm>
              <a:off x="1259440" y="3665221"/>
              <a:ext cx="942740" cy="811050"/>
            </a:xfrm>
            <a:custGeom>
              <a:avLst/>
              <a:gdLst>
                <a:gd name="connsiteX0" fmla="*/ 491844 w 983688"/>
                <a:gd name="connsiteY0" fmla="*/ 0 h 851689"/>
                <a:gd name="connsiteX1" fmla="*/ 643102 w 983688"/>
                <a:gd name="connsiteY1" fmla="*/ 208588 h 851689"/>
                <a:gd name="connsiteX2" fmla="*/ 839631 w 983688"/>
                <a:gd name="connsiteY2" fmla="*/ 12058 h 851689"/>
                <a:gd name="connsiteX3" fmla="*/ 839631 w 983688"/>
                <a:gd name="connsiteY3" fmla="*/ 707632 h 851689"/>
                <a:gd name="connsiteX4" fmla="*/ 144057 w 983688"/>
                <a:gd name="connsiteY4" fmla="*/ 707632 h 851689"/>
                <a:gd name="connsiteX5" fmla="*/ 144057 w 983688"/>
                <a:gd name="connsiteY5" fmla="*/ 12058 h 851689"/>
                <a:gd name="connsiteX6" fmla="*/ 340587 w 983688"/>
                <a:gd name="connsiteY6" fmla="*/ 208588 h 851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3688" h="851689">
                  <a:moveTo>
                    <a:pt x="491844" y="0"/>
                  </a:moveTo>
                  <a:lnTo>
                    <a:pt x="643102" y="208588"/>
                  </a:lnTo>
                  <a:lnTo>
                    <a:pt x="839631" y="12058"/>
                  </a:lnTo>
                  <a:cubicBezTo>
                    <a:pt x="1031708" y="204135"/>
                    <a:pt x="1031708" y="515555"/>
                    <a:pt x="839631" y="707632"/>
                  </a:cubicBezTo>
                  <a:cubicBezTo>
                    <a:pt x="647554" y="899709"/>
                    <a:pt x="336134" y="899709"/>
                    <a:pt x="144057" y="707632"/>
                  </a:cubicBezTo>
                  <a:cubicBezTo>
                    <a:pt x="-48020" y="515555"/>
                    <a:pt x="-48020" y="204135"/>
                    <a:pt x="144057" y="12058"/>
                  </a:cubicBezTo>
                  <a:lnTo>
                    <a:pt x="340587" y="208588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楕円 6">
              <a:extLst>
                <a:ext uri="{FF2B5EF4-FFF2-40B4-BE49-F238E27FC236}">
                  <a16:creationId xmlns:a16="http://schemas.microsoft.com/office/drawing/2014/main" id="{BBF9BD96-67AC-48F6-9450-8CD69AA94DB0}"/>
                </a:ext>
              </a:extLst>
            </p:cNvPr>
            <p:cNvSpPr/>
            <p:nvPr/>
          </p:nvSpPr>
          <p:spPr>
            <a:xfrm rot="8334064">
              <a:off x="1579772" y="4760078"/>
              <a:ext cx="1204578" cy="475792"/>
            </a:xfrm>
            <a:custGeom>
              <a:avLst/>
              <a:gdLst>
                <a:gd name="connsiteX0" fmla="*/ 0 w 1709336"/>
                <a:gd name="connsiteY0" fmla="*/ 489200 h 978399"/>
                <a:gd name="connsiteX1" fmla="*/ 854668 w 1709336"/>
                <a:gd name="connsiteY1" fmla="*/ 0 h 978399"/>
                <a:gd name="connsiteX2" fmla="*/ 1709336 w 1709336"/>
                <a:gd name="connsiteY2" fmla="*/ 489200 h 978399"/>
                <a:gd name="connsiteX3" fmla="*/ 854668 w 1709336"/>
                <a:gd name="connsiteY3" fmla="*/ 978400 h 978399"/>
                <a:gd name="connsiteX4" fmla="*/ 0 w 1709336"/>
                <a:gd name="connsiteY4" fmla="*/ 489200 h 978399"/>
                <a:gd name="connsiteX0" fmla="*/ 0 w 1884596"/>
                <a:gd name="connsiteY0" fmla="*/ 926816 h 1087482"/>
                <a:gd name="connsiteX1" fmla="*/ 1029928 w 1884596"/>
                <a:gd name="connsiteY1" fmla="*/ 10896 h 1087482"/>
                <a:gd name="connsiteX2" fmla="*/ 1884596 w 1884596"/>
                <a:gd name="connsiteY2" fmla="*/ 500096 h 1087482"/>
                <a:gd name="connsiteX3" fmla="*/ 1029928 w 1884596"/>
                <a:gd name="connsiteY3" fmla="*/ 989296 h 1087482"/>
                <a:gd name="connsiteX4" fmla="*/ 0 w 1884596"/>
                <a:gd name="connsiteY4" fmla="*/ 926816 h 1087482"/>
                <a:gd name="connsiteX0" fmla="*/ 12028 w 1896624"/>
                <a:gd name="connsiteY0" fmla="*/ 926816 h 1103237"/>
                <a:gd name="connsiteX1" fmla="*/ 1041956 w 1896624"/>
                <a:gd name="connsiteY1" fmla="*/ 10896 h 1103237"/>
                <a:gd name="connsiteX2" fmla="*/ 1896624 w 1896624"/>
                <a:gd name="connsiteY2" fmla="*/ 500096 h 1103237"/>
                <a:gd name="connsiteX3" fmla="*/ 1041956 w 1896624"/>
                <a:gd name="connsiteY3" fmla="*/ 989296 h 1103237"/>
                <a:gd name="connsiteX4" fmla="*/ 12028 w 1896624"/>
                <a:gd name="connsiteY4" fmla="*/ 926816 h 1103237"/>
                <a:gd name="connsiteX0" fmla="*/ 0 w 1884596"/>
                <a:gd name="connsiteY0" fmla="*/ 926816 h 1017951"/>
                <a:gd name="connsiteX1" fmla="*/ 1029928 w 1884596"/>
                <a:gd name="connsiteY1" fmla="*/ 10896 h 1017951"/>
                <a:gd name="connsiteX2" fmla="*/ 1884596 w 1884596"/>
                <a:gd name="connsiteY2" fmla="*/ 500096 h 1017951"/>
                <a:gd name="connsiteX3" fmla="*/ 1029928 w 1884596"/>
                <a:gd name="connsiteY3" fmla="*/ 989296 h 1017951"/>
                <a:gd name="connsiteX4" fmla="*/ 0 w 1884596"/>
                <a:gd name="connsiteY4" fmla="*/ 926816 h 1017951"/>
                <a:gd name="connsiteX0" fmla="*/ 0 w 1884596"/>
                <a:gd name="connsiteY0" fmla="*/ 939796 h 1030931"/>
                <a:gd name="connsiteX1" fmla="*/ 1029928 w 1884596"/>
                <a:gd name="connsiteY1" fmla="*/ 23876 h 1030931"/>
                <a:gd name="connsiteX2" fmla="*/ 1884596 w 1884596"/>
                <a:gd name="connsiteY2" fmla="*/ 513076 h 1030931"/>
                <a:gd name="connsiteX3" fmla="*/ 1029928 w 1884596"/>
                <a:gd name="connsiteY3" fmla="*/ 1002276 h 1030931"/>
                <a:gd name="connsiteX4" fmla="*/ 0 w 1884596"/>
                <a:gd name="connsiteY4" fmla="*/ 939796 h 1030931"/>
                <a:gd name="connsiteX0" fmla="*/ 0 w 1884596"/>
                <a:gd name="connsiteY0" fmla="*/ 792646 h 883781"/>
                <a:gd name="connsiteX1" fmla="*/ 1029928 w 1884596"/>
                <a:gd name="connsiteY1" fmla="*/ 36746 h 883781"/>
                <a:gd name="connsiteX2" fmla="*/ 1884596 w 1884596"/>
                <a:gd name="connsiteY2" fmla="*/ 365926 h 883781"/>
                <a:gd name="connsiteX3" fmla="*/ 1029928 w 1884596"/>
                <a:gd name="connsiteY3" fmla="*/ 855126 h 883781"/>
                <a:gd name="connsiteX4" fmla="*/ 0 w 1884596"/>
                <a:gd name="connsiteY4" fmla="*/ 792646 h 883781"/>
                <a:gd name="connsiteX0" fmla="*/ 0 w 1884596"/>
                <a:gd name="connsiteY0" fmla="*/ 792646 h 872271"/>
                <a:gd name="connsiteX1" fmla="*/ 1029928 w 1884596"/>
                <a:gd name="connsiteY1" fmla="*/ 36746 h 872271"/>
                <a:gd name="connsiteX2" fmla="*/ 1884596 w 1884596"/>
                <a:gd name="connsiteY2" fmla="*/ 365926 h 872271"/>
                <a:gd name="connsiteX3" fmla="*/ 1029928 w 1884596"/>
                <a:gd name="connsiteY3" fmla="*/ 855126 h 872271"/>
                <a:gd name="connsiteX4" fmla="*/ 0 w 1884596"/>
                <a:gd name="connsiteY4" fmla="*/ 792646 h 872271"/>
                <a:gd name="connsiteX0" fmla="*/ 0 w 1884596"/>
                <a:gd name="connsiteY0" fmla="*/ 792646 h 811608"/>
                <a:gd name="connsiteX1" fmla="*/ 1029928 w 1884596"/>
                <a:gd name="connsiteY1" fmla="*/ 36746 h 811608"/>
                <a:gd name="connsiteX2" fmla="*/ 1884596 w 1884596"/>
                <a:gd name="connsiteY2" fmla="*/ 365926 h 811608"/>
                <a:gd name="connsiteX3" fmla="*/ 1212808 w 1884596"/>
                <a:gd name="connsiteY3" fmla="*/ 786546 h 811608"/>
                <a:gd name="connsiteX4" fmla="*/ 0 w 1884596"/>
                <a:gd name="connsiteY4" fmla="*/ 792646 h 811608"/>
                <a:gd name="connsiteX0" fmla="*/ 0 w 1953176"/>
                <a:gd name="connsiteY0" fmla="*/ 778764 h 799362"/>
                <a:gd name="connsiteX1" fmla="*/ 1029928 w 1953176"/>
                <a:gd name="connsiteY1" fmla="*/ 22864 h 799362"/>
                <a:gd name="connsiteX2" fmla="*/ 1953176 w 1953176"/>
                <a:gd name="connsiteY2" fmla="*/ 329184 h 799362"/>
                <a:gd name="connsiteX3" fmla="*/ 1212808 w 1953176"/>
                <a:gd name="connsiteY3" fmla="*/ 772664 h 799362"/>
                <a:gd name="connsiteX4" fmla="*/ 0 w 1953176"/>
                <a:gd name="connsiteY4" fmla="*/ 778764 h 799362"/>
                <a:gd name="connsiteX0" fmla="*/ 0 w 1953176"/>
                <a:gd name="connsiteY0" fmla="*/ 778764 h 785999"/>
                <a:gd name="connsiteX1" fmla="*/ 1029928 w 1953176"/>
                <a:gd name="connsiteY1" fmla="*/ 22864 h 785999"/>
                <a:gd name="connsiteX2" fmla="*/ 1953176 w 1953176"/>
                <a:gd name="connsiteY2" fmla="*/ 329184 h 785999"/>
                <a:gd name="connsiteX3" fmla="*/ 1212808 w 1953176"/>
                <a:gd name="connsiteY3" fmla="*/ 772664 h 785999"/>
                <a:gd name="connsiteX4" fmla="*/ 0 w 1953176"/>
                <a:gd name="connsiteY4" fmla="*/ 778764 h 785999"/>
                <a:gd name="connsiteX0" fmla="*/ 0 w 1953176"/>
                <a:gd name="connsiteY0" fmla="*/ 931959 h 939194"/>
                <a:gd name="connsiteX1" fmla="*/ 1220428 w 1953176"/>
                <a:gd name="connsiteY1" fmla="*/ 12521 h 939194"/>
                <a:gd name="connsiteX2" fmla="*/ 1953176 w 1953176"/>
                <a:gd name="connsiteY2" fmla="*/ 482379 h 939194"/>
                <a:gd name="connsiteX3" fmla="*/ 1212808 w 1953176"/>
                <a:gd name="connsiteY3" fmla="*/ 925859 h 939194"/>
                <a:gd name="connsiteX4" fmla="*/ 0 w 1953176"/>
                <a:gd name="connsiteY4" fmla="*/ 931959 h 939194"/>
                <a:gd name="connsiteX0" fmla="*/ 0 w 1953176"/>
                <a:gd name="connsiteY0" fmla="*/ 925368 h 932603"/>
                <a:gd name="connsiteX1" fmla="*/ 1220428 w 1953176"/>
                <a:gd name="connsiteY1" fmla="*/ 5930 h 932603"/>
                <a:gd name="connsiteX2" fmla="*/ 1953176 w 1953176"/>
                <a:gd name="connsiteY2" fmla="*/ 475788 h 932603"/>
                <a:gd name="connsiteX3" fmla="*/ 1212808 w 1953176"/>
                <a:gd name="connsiteY3" fmla="*/ 919268 h 932603"/>
                <a:gd name="connsiteX4" fmla="*/ 0 w 1953176"/>
                <a:gd name="connsiteY4" fmla="*/ 925368 h 932603"/>
                <a:gd name="connsiteX0" fmla="*/ 0 w 1953176"/>
                <a:gd name="connsiteY0" fmla="*/ 926634 h 933869"/>
                <a:gd name="connsiteX1" fmla="*/ 1220428 w 1953176"/>
                <a:gd name="connsiteY1" fmla="*/ 7196 h 933869"/>
                <a:gd name="connsiteX2" fmla="*/ 1953176 w 1953176"/>
                <a:gd name="connsiteY2" fmla="*/ 477054 h 933869"/>
                <a:gd name="connsiteX3" fmla="*/ 1212808 w 1953176"/>
                <a:gd name="connsiteY3" fmla="*/ 920534 h 933869"/>
                <a:gd name="connsiteX4" fmla="*/ 0 w 1953176"/>
                <a:gd name="connsiteY4" fmla="*/ 926634 h 933869"/>
                <a:gd name="connsiteX0" fmla="*/ 0 w 1953176"/>
                <a:gd name="connsiteY0" fmla="*/ 926634 h 926635"/>
                <a:gd name="connsiteX1" fmla="*/ 1220428 w 1953176"/>
                <a:gd name="connsiteY1" fmla="*/ 7196 h 926635"/>
                <a:gd name="connsiteX2" fmla="*/ 1953176 w 1953176"/>
                <a:gd name="connsiteY2" fmla="*/ 477054 h 926635"/>
                <a:gd name="connsiteX3" fmla="*/ 1212808 w 1953176"/>
                <a:gd name="connsiteY3" fmla="*/ 920534 h 926635"/>
                <a:gd name="connsiteX4" fmla="*/ 0 w 1953176"/>
                <a:gd name="connsiteY4" fmla="*/ 926634 h 926635"/>
                <a:gd name="connsiteX0" fmla="*/ 0 w 1953194"/>
                <a:gd name="connsiteY0" fmla="*/ 923799 h 976755"/>
                <a:gd name="connsiteX1" fmla="*/ 1220428 w 1953194"/>
                <a:gd name="connsiteY1" fmla="*/ 4361 h 976755"/>
                <a:gd name="connsiteX2" fmla="*/ 1953176 w 1953194"/>
                <a:gd name="connsiteY2" fmla="*/ 474219 h 976755"/>
                <a:gd name="connsiteX3" fmla="*/ 1238960 w 1953194"/>
                <a:gd name="connsiteY3" fmla="*/ 976711 h 976755"/>
                <a:gd name="connsiteX4" fmla="*/ 0 w 1953194"/>
                <a:gd name="connsiteY4" fmla="*/ 923799 h 976755"/>
                <a:gd name="connsiteX0" fmla="*/ 0 w 1953195"/>
                <a:gd name="connsiteY0" fmla="*/ 923799 h 987196"/>
                <a:gd name="connsiteX1" fmla="*/ 1220428 w 1953195"/>
                <a:gd name="connsiteY1" fmla="*/ 4361 h 987196"/>
                <a:gd name="connsiteX2" fmla="*/ 1953176 w 1953195"/>
                <a:gd name="connsiteY2" fmla="*/ 474219 h 987196"/>
                <a:gd name="connsiteX3" fmla="*/ 1238960 w 1953195"/>
                <a:gd name="connsiteY3" fmla="*/ 976711 h 987196"/>
                <a:gd name="connsiteX4" fmla="*/ 0 w 1953195"/>
                <a:gd name="connsiteY4" fmla="*/ 923799 h 987196"/>
                <a:gd name="connsiteX0" fmla="*/ 0 w 1953176"/>
                <a:gd name="connsiteY0" fmla="*/ 923799 h 988206"/>
                <a:gd name="connsiteX1" fmla="*/ 1220428 w 1953176"/>
                <a:gd name="connsiteY1" fmla="*/ 4361 h 988206"/>
                <a:gd name="connsiteX2" fmla="*/ 1953176 w 1953176"/>
                <a:gd name="connsiteY2" fmla="*/ 474219 h 988206"/>
                <a:gd name="connsiteX3" fmla="*/ 1238960 w 1953176"/>
                <a:gd name="connsiteY3" fmla="*/ 976711 h 988206"/>
                <a:gd name="connsiteX4" fmla="*/ 0 w 1953176"/>
                <a:gd name="connsiteY4" fmla="*/ 923799 h 988206"/>
                <a:gd name="connsiteX0" fmla="*/ 0 w 1953176"/>
                <a:gd name="connsiteY0" fmla="*/ 924606 h 989013"/>
                <a:gd name="connsiteX1" fmla="*/ 1220428 w 1953176"/>
                <a:gd name="connsiteY1" fmla="*/ 5168 h 989013"/>
                <a:gd name="connsiteX2" fmla="*/ 1953176 w 1953176"/>
                <a:gd name="connsiteY2" fmla="*/ 475026 h 989013"/>
                <a:gd name="connsiteX3" fmla="*/ 1238960 w 1953176"/>
                <a:gd name="connsiteY3" fmla="*/ 977518 h 989013"/>
                <a:gd name="connsiteX4" fmla="*/ 0 w 1953176"/>
                <a:gd name="connsiteY4" fmla="*/ 924606 h 989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3176" h="989013">
                  <a:moveTo>
                    <a:pt x="0" y="924606"/>
                  </a:moveTo>
                  <a:cubicBezTo>
                    <a:pt x="121920" y="616328"/>
                    <a:pt x="833939" y="52841"/>
                    <a:pt x="1220428" y="5168"/>
                  </a:cubicBezTo>
                  <a:cubicBezTo>
                    <a:pt x="1606917" y="-42505"/>
                    <a:pt x="1825309" y="249459"/>
                    <a:pt x="1953176" y="475026"/>
                  </a:cubicBezTo>
                  <a:cubicBezTo>
                    <a:pt x="1855210" y="681619"/>
                    <a:pt x="1585788" y="1059673"/>
                    <a:pt x="1238960" y="977518"/>
                  </a:cubicBezTo>
                  <a:cubicBezTo>
                    <a:pt x="892132" y="895363"/>
                    <a:pt x="640080" y="718826"/>
                    <a:pt x="0" y="924606"/>
                  </a:cubicBezTo>
                  <a:close/>
                </a:path>
              </a:pathLst>
            </a:custGeom>
            <a:solidFill>
              <a:srgbClr val="33993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楕円 6">
              <a:extLst>
                <a:ext uri="{FF2B5EF4-FFF2-40B4-BE49-F238E27FC236}">
                  <a16:creationId xmlns:a16="http://schemas.microsoft.com/office/drawing/2014/main" id="{F9211E3D-663D-4E0E-8887-5A77D302AF24}"/>
                </a:ext>
              </a:extLst>
            </p:cNvPr>
            <p:cNvSpPr/>
            <p:nvPr/>
          </p:nvSpPr>
          <p:spPr>
            <a:xfrm rot="13265936" flipH="1">
              <a:off x="674363" y="4760077"/>
              <a:ext cx="1204578" cy="475792"/>
            </a:xfrm>
            <a:custGeom>
              <a:avLst/>
              <a:gdLst>
                <a:gd name="connsiteX0" fmla="*/ 0 w 1709336"/>
                <a:gd name="connsiteY0" fmla="*/ 489200 h 978399"/>
                <a:gd name="connsiteX1" fmla="*/ 854668 w 1709336"/>
                <a:gd name="connsiteY1" fmla="*/ 0 h 978399"/>
                <a:gd name="connsiteX2" fmla="*/ 1709336 w 1709336"/>
                <a:gd name="connsiteY2" fmla="*/ 489200 h 978399"/>
                <a:gd name="connsiteX3" fmla="*/ 854668 w 1709336"/>
                <a:gd name="connsiteY3" fmla="*/ 978400 h 978399"/>
                <a:gd name="connsiteX4" fmla="*/ 0 w 1709336"/>
                <a:gd name="connsiteY4" fmla="*/ 489200 h 978399"/>
                <a:gd name="connsiteX0" fmla="*/ 0 w 1884596"/>
                <a:gd name="connsiteY0" fmla="*/ 926816 h 1087482"/>
                <a:gd name="connsiteX1" fmla="*/ 1029928 w 1884596"/>
                <a:gd name="connsiteY1" fmla="*/ 10896 h 1087482"/>
                <a:gd name="connsiteX2" fmla="*/ 1884596 w 1884596"/>
                <a:gd name="connsiteY2" fmla="*/ 500096 h 1087482"/>
                <a:gd name="connsiteX3" fmla="*/ 1029928 w 1884596"/>
                <a:gd name="connsiteY3" fmla="*/ 989296 h 1087482"/>
                <a:gd name="connsiteX4" fmla="*/ 0 w 1884596"/>
                <a:gd name="connsiteY4" fmla="*/ 926816 h 1087482"/>
                <a:gd name="connsiteX0" fmla="*/ 12028 w 1896624"/>
                <a:gd name="connsiteY0" fmla="*/ 926816 h 1103237"/>
                <a:gd name="connsiteX1" fmla="*/ 1041956 w 1896624"/>
                <a:gd name="connsiteY1" fmla="*/ 10896 h 1103237"/>
                <a:gd name="connsiteX2" fmla="*/ 1896624 w 1896624"/>
                <a:gd name="connsiteY2" fmla="*/ 500096 h 1103237"/>
                <a:gd name="connsiteX3" fmla="*/ 1041956 w 1896624"/>
                <a:gd name="connsiteY3" fmla="*/ 989296 h 1103237"/>
                <a:gd name="connsiteX4" fmla="*/ 12028 w 1896624"/>
                <a:gd name="connsiteY4" fmla="*/ 926816 h 1103237"/>
                <a:gd name="connsiteX0" fmla="*/ 0 w 1884596"/>
                <a:gd name="connsiteY0" fmla="*/ 926816 h 1017951"/>
                <a:gd name="connsiteX1" fmla="*/ 1029928 w 1884596"/>
                <a:gd name="connsiteY1" fmla="*/ 10896 h 1017951"/>
                <a:gd name="connsiteX2" fmla="*/ 1884596 w 1884596"/>
                <a:gd name="connsiteY2" fmla="*/ 500096 h 1017951"/>
                <a:gd name="connsiteX3" fmla="*/ 1029928 w 1884596"/>
                <a:gd name="connsiteY3" fmla="*/ 989296 h 1017951"/>
                <a:gd name="connsiteX4" fmla="*/ 0 w 1884596"/>
                <a:gd name="connsiteY4" fmla="*/ 926816 h 1017951"/>
                <a:gd name="connsiteX0" fmla="*/ 0 w 1884596"/>
                <a:gd name="connsiteY0" fmla="*/ 939796 h 1030931"/>
                <a:gd name="connsiteX1" fmla="*/ 1029928 w 1884596"/>
                <a:gd name="connsiteY1" fmla="*/ 23876 h 1030931"/>
                <a:gd name="connsiteX2" fmla="*/ 1884596 w 1884596"/>
                <a:gd name="connsiteY2" fmla="*/ 513076 h 1030931"/>
                <a:gd name="connsiteX3" fmla="*/ 1029928 w 1884596"/>
                <a:gd name="connsiteY3" fmla="*/ 1002276 h 1030931"/>
                <a:gd name="connsiteX4" fmla="*/ 0 w 1884596"/>
                <a:gd name="connsiteY4" fmla="*/ 939796 h 1030931"/>
                <a:gd name="connsiteX0" fmla="*/ 0 w 1884596"/>
                <a:gd name="connsiteY0" fmla="*/ 792646 h 883781"/>
                <a:gd name="connsiteX1" fmla="*/ 1029928 w 1884596"/>
                <a:gd name="connsiteY1" fmla="*/ 36746 h 883781"/>
                <a:gd name="connsiteX2" fmla="*/ 1884596 w 1884596"/>
                <a:gd name="connsiteY2" fmla="*/ 365926 h 883781"/>
                <a:gd name="connsiteX3" fmla="*/ 1029928 w 1884596"/>
                <a:gd name="connsiteY3" fmla="*/ 855126 h 883781"/>
                <a:gd name="connsiteX4" fmla="*/ 0 w 1884596"/>
                <a:gd name="connsiteY4" fmla="*/ 792646 h 883781"/>
                <a:gd name="connsiteX0" fmla="*/ 0 w 1884596"/>
                <a:gd name="connsiteY0" fmla="*/ 792646 h 872271"/>
                <a:gd name="connsiteX1" fmla="*/ 1029928 w 1884596"/>
                <a:gd name="connsiteY1" fmla="*/ 36746 h 872271"/>
                <a:gd name="connsiteX2" fmla="*/ 1884596 w 1884596"/>
                <a:gd name="connsiteY2" fmla="*/ 365926 h 872271"/>
                <a:gd name="connsiteX3" fmla="*/ 1029928 w 1884596"/>
                <a:gd name="connsiteY3" fmla="*/ 855126 h 872271"/>
                <a:gd name="connsiteX4" fmla="*/ 0 w 1884596"/>
                <a:gd name="connsiteY4" fmla="*/ 792646 h 872271"/>
                <a:gd name="connsiteX0" fmla="*/ 0 w 1884596"/>
                <a:gd name="connsiteY0" fmla="*/ 792646 h 811608"/>
                <a:gd name="connsiteX1" fmla="*/ 1029928 w 1884596"/>
                <a:gd name="connsiteY1" fmla="*/ 36746 h 811608"/>
                <a:gd name="connsiteX2" fmla="*/ 1884596 w 1884596"/>
                <a:gd name="connsiteY2" fmla="*/ 365926 h 811608"/>
                <a:gd name="connsiteX3" fmla="*/ 1212808 w 1884596"/>
                <a:gd name="connsiteY3" fmla="*/ 786546 h 811608"/>
                <a:gd name="connsiteX4" fmla="*/ 0 w 1884596"/>
                <a:gd name="connsiteY4" fmla="*/ 792646 h 811608"/>
                <a:gd name="connsiteX0" fmla="*/ 0 w 1953176"/>
                <a:gd name="connsiteY0" fmla="*/ 778764 h 799362"/>
                <a:gd name="connsiteX1" fmla="*/ 1029928 w 1953176"/>
                <a:gd name="connsiteY1" fmla="*/ 22864 h 799362"/>
                <a:gd name="connsiteX2" fmla="*/ 1953176 w 1953176"/>
                <a:gd name="connsiteY2" fmla="*/ 329184 h 799362"/>
                <a:gd name="connsiteX3" fmla="*/ 1212808 w 1953176"/>
                <a:gd name="connsiteY3" fmla="*/ 772664 h 799362"/>
                <a:gd name="connsiteX4" fmla="*/ 0 w 1953176"/>
                <a:gd name="connsiteY4" fmla="*/ 778764 h 799362"/>
                <a:gd name="connsiteX0" fmla="*/ 0 w 1953176"/>
                <a:gd name="connsiteY0" fmla="*/ 778764 h 785999"/>
                <a:gd name="connsiteX1" fmla="*/ 1029928 w 1953176"/>
                <a:gd name="connsiteY1" fmla="*/ 22864 h 785999"/>
                <a:gd name="connsiteX2" fmla="*/ 1953176 w 1953176"/>
                <a:gd name="connsiteY2" fmla="*/ 329184 h 785999"/>
                <a:gd name="connsiteX3" fmla="*/ 1212808 w 1953176"/>
                <a:gd name="connsiteY3" fmla="*/ 772664 h 785999"/>
                <a:gd name="connsiteX4" fmla="*/ 0 w 1953176"/>
                <a:gd name="connsiteY4" fmla="*/ 778764 h 785999"/>
                <a:gd name="connsiteX0" fmla="*/ 0 w 1953176"/>
                <a:gd name="connsiteY0" fmla="*/ 931959 h 939194"/>
                <a:gd name="connsiteX1" fmla="*/ 1220428 w 1953176"/>
                <a:gd name="connsiteY1" fmla="*/ 12521 h 939194"/>
                <a:gd name="connsiteX2" fmla="*/ 1953176 w 1953176"/>
                <a:gd name="connsiteY2" fmla="*/ 482379 h 939194"/>
                <a:gd name="connsiteX3" fmla="*/ 1212808 w 1953176"/>
                <a:gd name="connsiteY3" fmla="*/ 925859 h 939194"/>
                <a:gd name="connsiteX4" fmla="*/ 0 w 1953176"/>
                <a:gd name="connsiteY4" fmla="*/ 931959 h 939194"/>
                <a:gd name="connsiteX0" fmla="*/ 0 w 1953176"/>
                <a:gd name="connsiteY0" fmla="*/ 925368 h 932603"/>
                <a:gd name="connsiteX1" fmla="*/ 1220428 w 1953176"/>
                <a:gd name="connsiteY1" fmla="*/ 5930 h 932603"/>
                <a:gd name="connsiteX2" fmla="*/ 1953176 w 1953176"/>
                <a:gd name="connsiteY2" fmla="*/ 475788 h 932603"/>
                <a:gd name="connsiteX3" fmla="*/ 1212808 w 1953176"/>
                <a:gd name="connsiteY3" fmla="*/ 919268 h 932603"/>
                <a:gd name="connsiteX4" fmla="*/ 0 w 1953176"/>
                <a:gd name="connsiteY4" fmla="*/ 925368 h 932603"/>
                <a:gd name="connsiteX0" fmla="*/ 0 w 1953176"/>
                <a:gd name="connsiteY0" fmla="*/ 926634 h 933869"/>
                <a:gd name="connsiteX1" fmla="*/ 1220428 w 1953176"/>
                <a:gd name="connsiteY1" fmla="*/ 7196 h 933869"/>
                <a:gd name="connsiteX2" fmla="*/ 1953176 w 1953176"/>
                <a:gd name="connsiteY2" fmla="*/ 477054 h 933869"/>
                <a:gd name="connsiteX3" fmla="*/ 1212808 w 1953176"/>
                <a:gd name="connsiteY3" fmla="*/ 920534 h 933869"/>
                <a:gd name="connsiteX4" fmla="*/ 0 w 1953176"/>
                <a:gd name="connsiteY4" fmla="*/ 926634 h 933869"/>
                <a:gd name="connsiteX0" fmla="*/ 0 w 1953176"/>
                <a:gd name="connsiteY0" fmla="*/ 926634 h 926635"/>
                <a:gd name="connsiteX1" fmla="*/ 1220428 w 1953176"/>
                <a:gd name="connsiteY1" fmla="*/ 7196 h 926635"/>
                <a:gd name="connsiteX2" fmla="*/ 1953176 w 1953176"/>
                <a:gd name="connsiteY2" fmla="*/ 477054 h 926635"/>
                <a:gd name="connsiteX3" fmla="*/ 1212808 w 1953176"/>
                <a:gd name="connsiteY3" fmla="*/ 920534 h 926635"/>
                <a:gd name="connsiteX4" fmla="*/ 0 w 1953176"/>
                <a:gd name="connsiteY4" fmla="*/ 926634 h 926635"/>
                <a:gd name="connsiteX0" fmla="*/ 0 w 1953194"/>
                <a:gd name="connsiteY0" fmla="*/ 923799 h 976755"/>
                <a:gd name="connsiteX1" fmla="*/ 1220428 w 1953194"/>
                <a:gd name="connsiteY1" fmla="*/ 4361 h 976755"/>
                <a:gd name="connsiteX2" fmla="*/ 1953176 w 1953194"/>
                <a:gd name="connsiteY2" fmla="*/ 474219 h 976755"/>
                <a:gd name="connsiteX3" fmla="*/ 1238960 w 1953194"/>
                <a:gd name="connsiteY3" fmla="*/ 976711 h 976755"/>
                <a:gd name="connsiteX4" fmla="*/ 0 w 1953194"/>
                <a:gd name="connsiteY4" fmla="*/ 923799 h 976755"/>
                <a:gd name="connsiteX0" fmla="*/ 0 w 1953195"/>
                <a:gd name="connsiteY0" fmla="*/ 923799 h 987196"/>
                <a:gd name="connsiteX1" fmla="*/ 1220428 w 1953195"/>
                <a:gd name="connsiteY1" fmla="*/ 4361 h 987196"/>
                <a:gd name="connsiteX2" fmla="*/ 1953176 w 1953195"/>
                <a:gd name="connsiteY2" fmla="*/ 474219 h 987196"/>
                <a:gd name="connsiteX3" fmla="*/ 1238960 w 1953195"/>
                <a:gd name="connsiteY3" fmla="*/ 976711 h 987196"/>
                <a:gd name="connsiteX4" fmla="*/ 0 w 1953195"/>
                <a:gd name="connsiteY4" fmla="*/ 923799 h 987196"/>
                <a:gd name="connsiteX0" fmla="*/ 0 w 1953176"/>
                <a:gd name="connsiteY0" fmla="*/ 923799 h 988206"/>
                <a:gd name="connsiteX1" fmla="*/ 1220428 w 1953176"/>
                <a:gd name="connsiteY1" fmla="*/ 4361 h 988206"/>
                <a:gd name="connsiteX2" fmla="*/ 1953176 w 1953176"/>
                <a:gd name="connsiteY2" fmla="*/ 474219 h 988206"/>
                <a:gd name="connsiteX3" fmla="*/ 1238960 w 1953176"/>
                <a:gd name="connsiteY3" fmla="*/ 976711 h 988206"/>
                <a:gd name="connsiteX4" fmla="*/ 0 w 1953176"/>
                <a:gd name="connsiteY4" fmla="*/ 923799 h 988206"/>
                <a:gd name="connsiteX0" fmla="*/ 0 w 1953176"/>
                <a:gd name="connsiteY0" fmla="*/ 924606 h 989013"/>
                <a:gd name="connsiteX1" fmla="*/ 1220428 w 1953176"/>
                <a:gd name="connsiteY1" fmla="*/ 5168 h 989013"/>
                <a:gd name="connsiteX2" fmla="*/ 1953176 w 1953176"/>
                <a:gd name="connsiteY2" fmla="*/ 475026 h 989013"/>
                <a:gd name="connsiteX3" fmla="*/ 1238960 w 1953176"/>
                <a:gd name="connsiteY3" fmla="*/ 977518 h 989013"/>
                <a:gd name="connsiteX4" fmla="*/ 0 w 1953176"/>
                <a:gd name="connsiteY4" fmla="*/ 924606 h 989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3176" h="989013">
                  <a:moveTo>
                    <a:pt x="0" y="924606"/>
                  </a:moveTo>
                  <a:cubicBezTo>
                    <a:pt x="121920" y="616328"/>
                    <a:pt x="833939" y="52841"/>
                    <a:pt x="1220428" y="5168"/>
                  </a:cubicBezTo>
                  <a:cubicBezTo>
                    <a:pt x="1606917" y="-42505"/>
                    <a:pt x="1825309" y="249459"/>
                    <a:pt x="1953176" y="475026"/>
                  </a:cubicBezTo>
                  <a:cubicBezTo>
                    <a:pt x="1855210" y="681619"/>
                    <a:pt x="1585788" y="1059673"/>
                    <a:pt x="1238960" y="977518"/>
                  </a:cubicBezTo>
                  <a:cubicBezTo>
                    <a:pt x="892132" y="895363"/>
                    <a:pt x="640080" y="718826"/>
                    <a:pt x="0" y="924606"/>
                  </a:cubicBezTo>
                  <a:close/>
                </a:path>
              </a:pathLst>
            </a:custGeom>
            <a:solidFill>
              <a:srgbClr val="33993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FCA2235-538C-49E5-8773-417D9300602D}"/>
              </a:ext>
            </a:extLst>
          </p:cNvPr>
          <p:cNvGrpSpPr/>
          <p:nvPr/>
        </p:nvGrpSpPr>
        <p:grpSpPr>
          <a:xfrm>
            <a:off x="4322231" y="1075699"/>
            <a:ext cx="1318211" cy="2496176"/>
            <a:chOff x="2641599" y="1956593"/>
            <a:chExt cx="1265484" cy="2396332"/>
          </a:xfrm>
        </p:grpSpPr>
        <p:sp>
          <p:nvSpPr>
            <p:cNvPr id="3" name="楕円 47">
              <a:extLst>
                <a:ext uri="{FF2B5EF4-FFF2-40B4-BE49-F238E27FC236}">
                  <a16:creationId xmlns:a16="http://schemas.microsoft.com/office/drawing/2014/main" id="{4726D6A5-2647-4022-A6A9-138A51C8697C}"/>
                </a:ext>
              </a:extLst>
            </p:cNvPr>
            <p:cNvSpPr/>
            <p:nvPr/>
          </p:nvSpPr>
          <p:spPr>
            <a:xfrm rot="20954447" flipH="1">
              <a:off x="2996091" y="2034036"/>
              <a:ext cx="600237" cy="1790398"/>
            </a:xfrm>
            <a:custGeom>
              <a:avLst/>
              <a:gdLst>
                <a:gd name="connsiteX0" fmla="*/ 0 w 357706"/>
                <a:gd name="connsiteY0" fmla="*/ 963613 h 1927225"/>
                <a:gd name="connsiteX1" fmla="*/ 178853 w 357706"/>
                <a:gd name="connsiteY1" fmla="*/ 0 h 1927225"/>
                <a:gd name="connsiteX2" fmla="*/ 357706 w 357706"/>
                <a:gd name="connsiteY2" fmla="*/ 963613 h 1927225"/>
                <a:gd name="connsiteX3" fmla="*/ 178853 w 357706"/>
                <a:gd name="connsiteY3" fmla="*/ 1927226 h 1927225"/>
                <a:gd name="connsiteX4" fmla="*/ 0 w 357706"/>
                <a:gd name="connsiteY4" fmla="*/ 963613 h 1927225"/>
                <a:gd name="connsiteX0" fmla="*/ 105686 w 463392"/>
                <a:gd name="connsiteY0" fmla="*/ 1020763 h 1984376"/>
                <a:gd name="connsiteX1" fmla="*/ 36889 w 463392"/>
                <a:gd name="connsiteY1" fmla="*/ 0 h 1984376"/>
                <a:gd name="connsiteX2" fmla="*/ 463392 w 463392"/>
                <a:gd name="connsiteY2" fmla="*/ 1020763 h 1984376"/>
                <a:gd name="connsiteX3" fmla="*/ 284539 w 463392"/>
                <a:gd name="connsiteY3" fmla="*/ 1984376 h 1984376"/>
                <a:gd name="connsiteX4" fmla="*/ 105686 w 463392"/>
                <a:gd name="connsiteY4" fmla="*/ 1020763 h 1984376"/>
                <a:gd name="connsiteX0" fmla="*/ 68797 w 426503"/>
                <a:gd name="connsiteY0" fmla="*/ 1020763 h 1984376"/>
                <a:gd name="connsiteX1" fmla="*/ 0 w 426503"/>
                <a:gd name="connsiteY1" fmla="*/ 0 h 1984376"/>
                <a:gd name="connsiteX2" fmla="*/ 426503 w 426503"/>
                <a:gd name="connsiteY2" fmla="*/ 1020763 h 1984376"/>
                <a:gd name="connsiteX3" fmla="*/ 247650 w 426503"/>
                <a:gd name="connsiteY3" fmla="*/ 1984376 h 1984376"/>
                <a:gd name="connsiteX4" fmla="*/ 68797 w 426503"/>
                <a:gd name="connsiteY4" fmla="*/ 1020763 h 1984376"/>
                <a:gd name="connsiteX0" fmla="*/ 68797 w 426503"/>
                <a:gd name="connsiteY0" fmla="*/ 1020763 h 1984376"/>
                <a:gd name="connsiteX1" fmla="*/ 0 w 426503"/>
                <a:gd name="connsiteY1" fmla="*/ 0 h 1984376"/>
                <a:gd name="connsiteX2" fmla="*/ 426503 w 426503"/>
                <a:gd name="connsiteY2" fmla="*/ 1020763 h 1984376"/>
                <a:gd name="connsiteX3" fmla="*/ 247650 w 426503"/>
                <a:gd name="connsiteY3" fmla="*/ 1984376 h 1984376"/>
                <a:gd name="connsiteX4" fmla="*/ 68797 w 426503"/>
                <a:gd name="connsiteY4" fmla="*/ 1020763 h 1984376"/>
                <a:gd name="connsiteX0" fmla="*/ 68797 w 636568"/>
                <a:gd name="connsiteY0" fmla="*/ 1020763 h 2009776"/>
                <a:gd name="connsiteX1" fmla="*/ 0 w 636568"/>
                <a:gd name="connsiteY1" fmla="*/ 0 h 2009776"/>
                <a:gd name="connsiteX2" fmla="*/ 426503 w 636568"/>
                <a:gd name="connsiteY2" fmla="*/ 1020763 h 2009776"/>
                <a:gd name="connsiteX3" fmla="*/ 615950 w 636568"/>
                <a:gd name="connsiteY3" fmla="*/ 2009776 h 2009776"/>
                <a:gd name="connsiteX4" fmla="*/ 68797 w 636568"/>
                <a:gd name="connsiteY4" fmla="*/ 1020763 h 2009776"/>
                <a:gd name="connsiteX0" fmla="*/ 68797 w 711454"/>
                <a:gd name="connsiteY0" fmla="*/ 1020763 h 2020569"/>
                <a:gd name="connsiteX1" fmla="*/ 0 w 711454"/>
                <a:gd name="connsiteY1" fmla="*/ 0 h 2020569"/>
                <a:gd name="connsiteX2" fmla="*/ 426503 w 711454"/>
                <a:gd name="connsiteY2" fmla="*/ 1020763 h 2020569"/>
                <a:gd name="connsiteX3" fmla="*/ 615950 w 711454"/>
                <a:gd name="connsiteY3" fmla="*/ 2009776 h 2020569"/>
                <a:gd name="connsiteX4" fmla="*/ 68797 w 711454"/>
                <a:gd name="connsiteY4" fmla="*/ 1020763 h 2020569"/>
                <a:gd name="connsiteX0" fmla="*/ 68797 w 717322"/>
                <a:gd name="connsiteY0" fmla="*/ 1020763 h 2020171"/>
                <a:gd name="connsiteX1" fmla="*/ 0 w 717322"/>
                <a:gd name="connsiteY1" fmla="*/ 0 h 2020171"/>
                <a:gd name="connsiteX2" fmla="*/ 426503 w 717322"/>
                <a:gd name="connsiteY2" fmla="*/ 1020763 h 2020171"/>
                <a:gd name="connsiteX3" fmla="*/ 615950 w 717322"/>
                <a:gd name="connsiteY3" fmla="*/ 2009776 h 2020171"/>
                <a:gd name="connsiteX4" fmla="*/ 68797 w 717322"/>
                <a:gd name="connsiteY4" fmla="*/ 1020763 h 2020171"/>
                <a:gd name="connsiteX0" fmla="*/ 68797 w 660398"/>
                <a:gd name="connsiteY0" fmla="*/ 1020763 h 2009776"/>
                <a:gd name="connsiteX1" fmla="*/ 0 w 660398"/>
                <a:gd name="connsiteY1" fmla="*/ 0 h 2009776"/>
                <a:gd name="connsiteX2" fmla="*/ 426503 w 660398"/>
                <a:gd name="connsiteY2" fmla="*/ 1020763 h 2009776"/>
                <a:gd name="connsiteX3" fmla="*/ 615950 w 660398"/>
                <a:gd name="connsiteY3" fmla="*/ 2009776 h 2009776"/>
                <a:gd name="connsiteX4" fmla="*/ 68797 w 660398"/>
                <a:gd name="connsiteY4" fmla="*/ 1020763 h 200977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81222 w 970884"/>
                <a:gd name="connsiteY0" fmla="*/ 1020763 h 1995507"/>
                <a:gd name="connsiteX1" fmla="*/ 12425 w 970884"/>
                <a:gd name="connsiteY1" fmla="*/ 0 h 1995507"/>
                <a:gd name="connsiteX2" fmla="*/ 438928 w 970884"/>
                <a:gd name="connsiteY2" fmla="*/ 1020763 h 1995507"/>
                <a:gd name="connsiteX3" fmla="*/ 941287 w 970884"/>
                <a:gd name="connsiteY3" fmla="*/ 1995507 h 1995507"/>
                <a:gd name="connsiteX4" fmla="*/ 81222 w 970884"/>
                <a:gd name="connsiteY4" fmla="*/ 1020763 h 1995507"/>
                <a:gd name="connsiteX0" fmla="*/ 81222 w 970885"/>
                <a:gd name="connsiteY0" fmla="*/ 1020763 h 1995507"/>
                <a:gd name="connsiteX1" fmla="*/ 12425 w 970885"/>
                <a:gd name="connsiteY1" fmla="*/ 0 h 1995507"/>
                <a:gd name="connsiteX2" fmla="*/ 438928 w 970885"/>
                <a:gd name="connsiteY2" fmla="*/ 1020763 h 1995507"/>
                <a:gd name="connsiteX3" fmla="*/ 941287 w 970885"/>
                <a:gd name="connsiteY3" fmla="*/ 1995507 h 1995507"/>
                <a:gd name="connsiteX4" fmla="*/ 81222 w 970885"/>
                <a:gd name="connsiteY4" fmla="*/ 1020763 h 1995507"/>
                <a:gd name="connsiteX0" fmla="*/ 81222 w 974651"/>
                <a:gd name="connsiteY0" fmla="*/ 1020763 h 1995507"/>
                <a:gd name="connsiteX1" fmla="*/ 12425 w 974651"/>
                <a:gd name="connsiteY1" fmla="*/ 0 h 1995507"/>
                <a:gd name="connsiteX2" fmla="*/ 509751 w 974651"/>
                <a:gd name="connsiteY2" fmla="*/ 1107869 h 1995507"/>
                <a:gd name="connsiteX3" fmla="*/ 941287 w 974651"/>
                <a:gd name="connsiteY3" fmla="*/ 1995507 h 1995507"/>
                <a:gd name="connsiteX4" fmla="*/ 81222 w 974651"/>
                <a:gd name="connsiteY4" fmla="*/ 1020763 h 1995507"/>
                <a:gd name="connsiteX0" fmla="*/ 81222 w 969505"/>
                <a:gd name="connsiteY0" fmla="*/ 1020763 h 1995507"/>
                <a:gd name="connsiteX1" fmla="*/ 12425 w 969505"/>
                <a:gd name="connsiteY1" fmla="*/ 0 h 1995507"/>
                <a:gd name="connsiteX2" fmla="*/ 509751 w 969505"/>
                <a:gd name="connsiteY2" fmla="*/ 1107869 h 1995507"/>
                <a:gd name="connsiteX3" fmla="*/ 941287 w 969505"/>
                <a:gd name="connsiteY3" fmla="*/ 1995507 h 1995507"/>
                <a:gd name="connsiteX4" fmla="*/ 81222 w 969505"/>
                <a:gd name="connsiteY4" fmla="*/ 1020763 h 1995507"/>
                <a:gd name="connsiteX0" fmla="*/ 68797 w 957080"/>
                <a:gd name="connsiteY0" fmla="*/ 1020763 h 1995507"/>
                <a:gd name="connsiteX1" fmla="*/ 0 w 957080"/>
                <a:gd name="connsiteY1" fmla="*/ 0 h 1995507"/>
                <a:gd name="connsiteX2" fmla="*/ 497326 w 957080"/>
                <a:gd name="connsiteY2" fmla="*/ 1107869 h 1995507"/>
                <a:gd name="connsiteX3" fmla="*/ 928862 w 957080"/>
                <a:gd name="connsiteY3" fmla="*/ 1995507 h 1995507"/>
                <a:gd name="connsiteX4" fmla="*/ 68797 w 957080"/>
                <a:gd name="connsiteY4" fmla="*/ 1020763 h 1995507"/>
                <a:gd name="connsiteX0" fmla="*/ 68797 w 959886"/>
                <a:gd name="connsiteY0" fmla="*/ 1020763 h 1995507"/>
                <a:gd name="connsiteX1" fmla="*/ 0 w 959886"/>
                <a:gd name="connsiteY1" fmla="*/ 0 h 1995507"/>
                <a:gd name="connsiteX2" fmla="*/ 497326 w 959886"/>
                <a:gd name="connsiteY2" fmla="*/ 1107869 h 1995507"/>
                <a:gd name="connsiteX3" fmla="*/ 928862 w 959886"/>
                <a:gd name="connsiteY3" fmla="*/ 1995507 h 1995507"/>
                <a:gd name="connsiteX4" fmla="*/ 68797 w 959886"/>
                <a:gd name="connsiteY4" fmla="*/ 1020763 h 1995507"/>
                <a:gd name="connsiteX0" fmla="*/ 68797 w 955865"/>
                <a:gd name="connsiteY0" fmla="*/ 1020763 h 1995507"/>
                <a:gd name="connsiteX1" fmla="*/ 0 w 955865"/>
                <a:gd name="connsiteY1" fmla="*/ 0 h 1995507"/>
                <a:gd name="connsiteX2" fmla="*/ 408797 w 955865"/>
                <a:gd name="connsiteY2" fmla="*/ 1068275 h 1995507"/>
                <a:gd name="connsiteX3" fmla="*/ 928862 w 955865"/>
                <a:gd name="connsiteY3" fmla="*/ 1995507 h 1995507"/>
                <a:gd name="connsiteX4" fmla="*/ 68797 w 955865"/>
                <a:gd name="connsiteY4" fmla="*/ 1020763 h 1995507"/>
                <a:gd name="connsiteX0" fmla="*/ 68797 w 958420"/>
                <a:gd name="connsiteY0" fmla="*/ 1020763 h 1995507"/>
                <a:gd name="connsiteX1" fmla="*/ 0 w 958420"/>
                <a:gd name="connsiteY1" fmla="*/ 0 h 1995507"/>
                <a:gd name="connsiteX2" fmla="*/ 408797 w 958420"/>
                <a:gd name="connsiteY2" fmla="*/ 1068275 h 1995507"/>
                <a:gd name="connsiteX3" fmla="*/ 928862 w 958420"/>
                <a:gd name="connsiteY3" fmla="*/ 1995507 h 1995507"/>
                <a:gd name="connsiteX4" fmla="*/ 68797 w 958420"/>
                <a:gd name="connsiteY4" fmla="*/ 1020763 h 1995507"/>
                <a:gd name="connsiteX0" fmla="*/ 68797 w 965020"/>
                <a:gd name="connsiteY0" fmla="*/ 1020763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68797 w 965020"/>
                <a:gd name="connsiteY4" fmla="*/ 1020763 h 1995507"/>
                <a:gd name="connsiteX0" fmla="*/ 68797 w 965020"/>
                <a:gd name="connsiteY0" fmla="*/ 1020763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68797 w 965020"/>
                <a:gd name="connsiteY4" fmla="*/ 1020763 h 1995507"/>
                <a:gd name="connsiteX0" fmla="*/ 121915 w 965020"/>
                <a:gd name="connsiteY0" fmla="*/ 1099950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121915 w 965020"/>
                <a:gd name="connsiteY4" fmla="*/ 1099950 h 1995507"/>
                <a:gd name="connsiteX0" fmla="*/ 121915 w 965020"/>
                <a:gd name="connsiteY0" fmla="*/ 1099950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121915 w 965020"/>
                <a:gd name="connsiteY4" fmla="*/ 1099950 h 1995507"/>
                <a:gd name="connsiteX0" fmla="*/ 121915 w 965020"/>
                <a:gd name="connsiteY0" fmla="*/ 1099950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121915 w 965020"/>
                <a:gd name="connsiteY4" fmla="*/ 1099950 h 1995507"/>
                <a:gd name="connsiteX0" fmla="*/ 121915 w 1129770"/>
                <a:gd name="connsiteY0" fmla="*/ 1099950 h 1987978"/>
                <a:gd name="connsiteX1" fmla="*/ 0 w 1129770"/>
                <a:gd name="connsiteY1" fmla="*/ 0 h 1987978"/>
                <a:gd name="connsiteX2" fmla="*/ 523884 w 1129770"/>
                <a:gd name="connsiteY2" fmla="*/ 1147462 h 1987978"/>
                <a:gd name="connsiteX3" fmla="*/ 1102301 w 1129770"/>
                <a:gd name="connsiteY3" fmla="*/ 1987978 h 1987978"/>
                <a:gd name="connsiteX4" fmla="*/ 121915 w 1129770"/>
                <a:gd name="connsiteY4" fmla="*/ 1099950 h 1987978"/>
                <a:gd name="connsiteX0" fmla="*/ 121915 w 1129772"/>
                <a:gd name="connsiteY0" fmla="*/ 1099950 h 1987978"/>
                <a:gd name="connsiteX1" fmla="*/ 0 w 1129772"/>
                <a:gd name="connsiteY1" fmla="*/ 0 h 1987978"/>
                <a:gd name="connsiteX2" fmla="*/ 523884 w 1129772"/>
                <a:gd name="connsiteY2" fmla="*/ 1147462 h 1987978"/>
                <a:gd name="connsiteX3" fmla="*/ 1102301 w 1129772"/>
                <a:gd name="connsiteY3" fmla="*/ 1987978 h 1987978"/>
                <a:gd name="connsiteX4" fmla="*/ 121915 w 1129772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23884 w 1102301"/>
                <a:gd name="connsiteY2" fmla="*/ 114746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23884 w 1102301"/>
                <a:gd name="connsiteY2" fmla="*/ 114746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54492 w 1102301"/>
                <a:gd name="connsiteY2" fmla="*/ 108723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54492 w 1102301"/>
                <a:gd name="connsiteY2" fmla="*/ 108723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738133 w 1214526"/>
                <a:gd name="connsiteY2" fmla="*/ 963043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738133 w 1214526"/>
                <a:gd name="connsiteY2" fmla="*/ 963043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163514"/>
                <a:gd name="connsiteY0" fmla="*/ 1032190 h 1960525"/>
                <a:gd name="connsiteX1" fmla="*/ 0 w 1163514"/>
                <a:gd name="connsiteY1" fmla="*/ 0 h 1960525"/>
                <a:gd name="connsiteX2" fmla="*/ 738133 w 1163514"/>
                <a:gd name="connsiteY2" fmla="*/ 963043 h 1960525"/>
                <a:gd name="connsiteX3" fmla="*/ 1163514 w 1163514"/>
                <a:gd name="connsiteY3" fmla="*/ 1960525 h 1960525"/>
                <a:gd name="connsiteX4" fmla="*/ 234140 w 1163514"/>
                <a:gd name="connsiteY4" fmla="*/ 1032190 h 1960525"/>
                <a:gd name="connsiteX0" fmla="*/ 234140 w 1163514"/>
                <a:gd name="connsiteY0" fmla="*/ 1032190 h 1960525"/>
                <a:gd name="connsiteX1" fmla="*/ 0 w 1163514"/>
                <a:gd name="connsiteY1" fmla="*/ 0 h 1960525"/>
                <a:gd name="connsiteX2" fmla="*/ 738133 w 1163514"/>
                <a:gd name="connsiteY2" fmla="*/ 963043 h 1960525"/>
                <a:gd name="connsiteX3" fmla="*/ 1163514 w 1163514"/>
                <a:gd name="connsiteY3" fmla="*/ 1960525 h 1960525"/>
                <a:gd name="connsiteX4" fmla="*/ 234140 w 1163514"/>
                <a:gd name="connsiteY4" fmla="*/ 1032190 h 1960525"/>
                <a:gd name="connsiteX0" fmla="*/ 234140 w 1210343"/>
                <a:gd name="connsiteY0" fmla="*/ 1032190 h 1960525"/>
                <a:gd name="connsiteX1" fmla="*/ 0 w 1210343"/>
                <a:gd name="connsiteY1" fmla="*/ 0 h 1960525"/>
                <a:gd name="connsiteX2" fmla="*/ 738133 w 1210343"/>
                <a:gd name="connsiteY2" fmla="*/ 963043 h 1960525"/>
                <a:gd name="connsiteX3" fmla="*/ 1163514 w 1210343"/>
                <a:gd name="connsiteY3" fmla="*/ 1960525 h 1960525"/>
                <a:gd name="connsiteX4" fmla="*/ 234140 w 1210343"/>
                <a:gd name="connsiteY4" fmla="*/ 1032190 h 1960525"/>
                <a:gd name="connsiteX0" fmla="*/ 234140 w 1201902"/>
                <a:gd name="connsiteY0" fmla="*/ 1032190 h 1960525"/>
                <a:gd name="connsiteX1" fmla="*/ 0 w 1201902"/>
                <a:gd name="connsiteY1" fmla="*/ 0 h 1960525"/>
                <a:gd name="connsiteX2" fmla="*/ 738133 w 1201902"/>
                <a:gd name="connsiteY2" fmla="*/ 963043 h 1960525"/>
                <a:gd name="connsiteX3" fmla="*/ 1163514 w 1201902"/>
                <a:gd name="connsiteY3" fmla="*/ 1960525 h 1960525"/>
                <a:gd name="connsiteX4" fmla="*/ 234140 w 1201902"/>
                <a:gd name="connsiteY4" fmla="*/ 1032190 h 1960525"/>
                <a:gd name="connsiteX0" fmla="*/ 234140 w 1201902"/>
                <a:gd name="connsiteY0" fmla="*/ 1032190 h 1960525"/>
                <a:gd name="connsiteX1" fmla="*/ 0 w 1201902"/>
                <a:gd name="connsiteY1" fmla="*/ 0 h 1960525"/>
                <a:gd name="connsiteX2" fmla="*/ 738133 w 1201902"/>
                <a:gd name="connsiteY2" fmla="*/ 963043 h 1960525"/>
                <a:gd name="connsiteX3" fmla="*/ 1163514 w 1201902"/>
                <a:gd name="connsiteY3" fmla="*/ 1960525 h 1960525"/>
                <a:gd name="connsiteX4" fmla="*/ 234140 w 1201902"/>
                <a:gd name="connsiteY4" fmla="*/ 1032190 h 1960525"/>
                <a:gd name="connsiteX0" fmla="*/ 234140 w 1210910"/>
                <a:gd name="connsiteY0" fmla="*/ 1032190 h 1960525"/>
                <a:gd name="connsiteX1" fmla="*/ 0 w 1210910"/>
                <a:gd name="connsiteY1" fmla="*/ 0 h 1960525"/>
                <a:gd name="connsiteX2" fmla="*/ 868661 w 1210910"/>
                <a:gd name="connsiteY2" fmla="*/ 886263 h 1960525"/>
                <a:gd name="connsiteX3" fmla="*/ 1163514 w 1210910"/>
                <a:gd name="connsiteY3" fmla="*/ 1960525 h 1960525"/>
                <a:gd name="connsiteX4" fmla="*/ 234140 w 1210910"/>
                <a:gd name="connsiteY4" fmla="*/ 1032190 h 1960525"/>
                <a:gd name="connsiteX0" fmla="*/ 171648 w 1160184"/>
                <a:gd name="connsiteY0" fmla="*/ 1240898 h 2169233"/>
                <a:gd name="connsiteX1" fmla="*/ 1 w 1160184"/>
                <a:gd name="connsiteY1" fmla="*/ -1 h 2169233"/>
                <a:gd name="connsiteX2" fmla="*/ 806169 w 1160184"/>
                <a:gd name="connsiteY2" fmla="*/ 1094971 h 2169233"/>
                <a:gd name="connsiteX3" fmla="*/ 1101022 w 1160184"/>
                <a:gd name="connsiteY3" fmla="*/ 2169233 h 2169233"/>
                <a:gd name="connsiteX4" fmla="*/ 171648 w 1160184"/>
                <a:gd name="connsiteY4" fmla="*/ 1240898 h 2169233"/>
                <a:gd name="connsiteX0" fmla="*/ 218091 w 1206627"/>
                <a:gd name="connsiteY0" fmla="*/ 1240899 h 2169234"/>
                <a:gd name="connsiteX1" fmla="*/ 46444 w 1206627"/>
                <a:gd name="connsiteY1" fmla="*/ 0 h 2169234"/>
                <a:gd name="connsiteX2" fmla="*/ 852612 w 1206627"/>
                <a:gd name="connsiteY2" fmla="*/ 1094972 h 2169234"/>
                <a:gd name="connsiteX3" fmla="*/ 1147465 w 1206627"/>
                <a:gd name="connsiteY3" fmla="*/ 2169234 h 2169234"/>
                <a:gd name="connsiteX4" fmla="*/ 218091 w 1206627"/>
                <a:gd name="connsiteY4" fmla="*/ 1240899 h 2169234"/>
                <a:gd name="connsiteX0" fmla="*/ 218091 w 1206627"/>
                <a:gd name="connsiteY0" fmla="*/ 1240899 h 2169234"/>
                <a:gd name="connsiteX1" fmla="*/ 46444 w 1206627"/>
                <a:gd name="connsiteY1" fmla="*/ 0 h 2169234"/>
                <a:gd name="connsiteX2" fmla="*/ 852612 w 1206627"/>
                <a:gd name="connsiteY2" fmla="*/ 1094972 h 2169234"/>
                <a:gd name="connsiteX3" fmla="*/ 1147465 w 1206627"/>
                <a:gd name="connsiteY3" fmla="*/ 2169234 h 2169234"/>
                <a:gd name="connsiteX4" fmla="*/ 218091 w 1206627"/>
                <a:gd name="connsiteY4" fmla="*/ 1240899 h 2169234"/>
                <a:gd name="connsiteX0" fmla="*/ 218091 w 1235224"/>
                <a:gd name="connsiteY0" fmla="*/ 1240899 h 2169234"/>
                <a:gd name="connsiteX1" fmla="*/ 46444 w 1235224"/>
                <a:gd name="connsiteY1" fmla="*/ 0 h 2169234"/>
                <a:gd name="connsiteX2" fmla="*/ 852612 w 1235224"/>
                <a:gd name="connsiteY2" fmla="*/ 1094972 h 2169234"/>
                <a:gd name="connsiteX3" fmla="*/ 1147465 w 1235224"/>
                <a:gd name="connsiteY3" fmla="*/ 2169234 h 2169234"/>
                <a:gd name="connsiteX4" fmla="*/ 218091 w 1235224"/>
                <a:gd name="connsiteY4" fmla="*/ 1240899 h 2169234"/>
                <a:gd name="connsiteX0" fmla="*/ 249340 w 1266473"/>
                <a:gd name="connsiteY0" fmla="*/ 1240899 h 2169234"/>
                <a:gd name="connsiteX1" fmla="*/ 77693 w 1266473"/>
                <a:gd name="connsiteY1" fmla="*/ 0 h 2169234"/>
                <a:gd name="connsiteX2" fmla="*/ 883861 w 1266473"/>
                <a:gd name="connsiteY2" fmla="*/ 1094972 h 2169234"/>
                <a:gd name="connsiteX3" fmla="*/ 1178714 w 1266473"/>
                <a:gd name="connsiteY3" fmla="*/ 2169234 h 2169234"/>
                <a:gd name="connsiteX4" fmla="*/ 249340 w 1266473"/>
                <a:gd name="connsiteY4" fmla="*/ 1240899 h 2169234"/>
                <a:gd name="connsiteX0" fmla="*/ 218941 w 1232792"/>
                <a:gd name="connsiteY0" fmla="*/ 1240899 h 2262143"/>
                <a:gd name="connsiteX1" fmla="*/ 47294 w 1232792"/>
                <a:gd name="connsiteY1" fmla="*/ 0 h 2262143"/>
                <a:gd name="connsiteX2" fmla="*/ 853462 w 1232792"/>
                <a:gd name="connsiteY2" fmla="*/ 1094972 h 2262143"/>
                <a:gd name="connsiteX3" fmla="*/ 1176532 w 1232792"/>
                <a:gd name="connsiteY3" fmla="*/ 2262143 h 2262143"/>
                <a:gd name="connsiteX4" fmla="*/ 218941 w 1232792"/>
                <a:gd name="connsiteY4" fmla="*/ 1240899 h 2262143"/>
                <a:gd name="connsiteX0" fmla="*/ 218941 w 1257173"/>
                <a:gd name="connsiteY0" fmla="*/ 1240899 h 2262143"/>
                <a:gd name="connsiteX1" fmla="*/ 47294 w 1257173"/>
                <a:gd name="connsiteY1" fmla="*/ 0 h 2262143"/>
                <a:gd name="connsiteX2" fmla="*/ 853462 w 1257173"/>
                <a:gd name="connsiteY2" fmla="*/ 1094972 h 2262143"/>
                <a:gd name="connsiteX3" fmla="*/ 1176532 w 1257173"/>
                <a:gd name="connsiteY3" fmla="*/ 2262143 h 2262143"/>
                <a:gd name="connsiteX4" fmla="*/ 218941 w 1257173"/>
                <a:gd name="connsiteY4" fmla="*/ 1240899 h 2262143"/>
                <a:gd name="connsiteX0" fmla="*/ 218941 w 1245978"/>
                <a:gd name="connsiteY0" fmla="*/ 1240899 h 2262143"/>
                <a:gd name="connsiteX1" fmla="*/ 47294 w 1245978"/>
                <a:gd name="connsiteY1" fmla="*/ 0 h 2262143"/>
                <a:gd name="connsiteX2" fmla="*/ 853462 w 1245978"/>
                <a:gd name="connsiteY2" fmla="*/ 1094972 h 2262143"/>
                <a:gd name="connsiteX3" fmla="*/ 1176532 w 1245978"/>
                <a:gd name="connsiteY3" fmla="*/ 2262143 h 2262143"/>
                <a:gd name="connsiteX4" fmla="*/ 218941 w 1245978"/>
                <a:gd name="connsiteY4" fmla="*/ 1240899 h 2262143"/>
                <a:gd name="connsiteX0" fmla="*/ 244508 w 1271545"/>
                <a:gd name="connsiteY0" fmla="*/ 1240899 h 2262143"/>
                <a:gd name="connsiteX1" fmla="*/ 72861 w 1271545"/>
                <a:gd name="connsiteY1" fmla="*/ 0 h 2262143"/>
                <a:gd name="connsiteX2" fmla="*/ 879029 w 1271545"/>
                <a:gd name="connsiteY2" fmla="*/ 1094972 h 2262143"/>
                <a:gd name="connsiteX3" fmla="*/ 1202099 w 1271545"/>
                <a:gd name="connsiteY3" fmla="*/ 2262143 h 2262143"/>
                <a:gd name="connsiteX4" fmla="*/ 244508 w 1271545"/>
                <a:gd name="connsiteY4" fmla="*/ 1240899 h 2262143"/>
                <a:gd name="connsiteX0" fmla="*/ 244508 w 1269481"/>
                <a:gd name="connsiteY0" fmla="*/ 1240899 h 2262143"/>
                <a:gd name="connsiteX1" fmla="*/ 72861 w 1269481"/>
                <a:gd name="connsiteY1" fmla="*/ 0 h 2262143"/>
                <a:gd name="connsiteX2" fmla="*/ 858509 w 1269481"/>
                <a:gd name="connsiteY2" fmla="*/ 1027402 h 2262143"/>
                <a:gd name="connsiteX3" fmla="*/ 1202099 w 1269481"/>
                <a:gd name="connsiteY3" fmla="*/ 2262143 h 2262143"/>
                <a:gd name="connsiteX4" fmla="*/ 244508 w 1269481"/>
                <a:gd name="connsiteY4" fmla="*/ 1240899 h 2262143"/>
                <a:gd name="connsiteX0" fmla="*/ 244508 w 1292155"/>
                <a:gd name="connsiteY0" fmla="*/ 1240899 h 2262143"/>
                <a:gd name="connsiteX1" fmla="*/ 72861 w 1292155"/>
                <a:gd name="connsiteY1" fmla="*/ 0 h 2262143"/>
                <a:gd name="connsiteX2" fmla="*/ 858509 w 1292155"/>
                <a:gd name="connsiteY2" fmla="*/ 1027402 h 2262143"/>
                <a:gd name="connsiteX3" fmla="*/ 1202099 w 1292155"/>
                <a:gd name="connsiteY3" fmla="*/ 2262143 h 2262143"/>
                <a:gd name="connsiteX4" fmla="*/ 244508 w 1292155"/>
                <a:gd name="connsiteY4" fmla="*/ 1240899 h 2262143"/>
                <a:gd name="connsiteX0" fmla="*/ 244508 w 1314955"/>
                <a:gd name="connsiteY0" fmla="*/ 1240899 h 2262143"/>
                <a:gd name="connsiteX1" fmla="*/ 72861 w 1314955"/>
                <a:gd name="connsiteY1" fmla="*/ 0 h 2262143"/>
                <a:gd name="connsiteX2" fmla="*/ 858509 w 1314955"/>
                <a:gd name="connsiteY2" fmla="*/ 1027402 h 2262143"/>
                <a:gd name="connsiteX3" fmla="*/ 1202099 w 1314955"/>
                <a:gd name="connsiteY3" fmla="*/ 2262143 h 2262143"/>
                <a:gd name="connsiteX4" fmla="*/ 244508 w 1314955"/>
                <a:gd name="connsiteY4" fmla="*/ 1240899 h 2262143"/>
                <a:gd name="connsiteX0" fmla="*/ 244508 w 1298781"/>
                <a:gd name="connsiteY0" fmla="*/ 1240899 h 2262143"/>
                <a:gd name="connsiteX1" fmla="*/ 72861 w 1298781"/>
                <a:gd name="connsiteY1" fmla="*/ 0 h 2262143"/>
                <a:gd name="connsiteX2" fmla="*/ 779411 w 1298781"/>
                <a:gd name="connsiteY2" fmla="*/ 1089314 h 2262143"/>
                <a:gd name="connsiteX3" fmla="*/ 1202099 w 1298781"/>
                <a:gd name="connsiteY3" fmla="*/ 2262143 h 2262143"/>
                <a:gd name="connsiteX4" fmla="*/ 244508 w 1298781"/>
                <a:gd name="connsiteY4" fmla="*/ 1240899 h 2262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8781" h="2262143">
                  <a:moveTo>
                    <a:pt x="244508" y="1240899"/>
                  </a:moveTo>
                  <a:cubicBezTo>
                    <a:pt x="-52361" y="920551"/>
                    <a:pt x="-37744" y="420133"/>
                    <a:pt x="72861" y="0"/>
                  </a:cubicBezTo>
                  <a:cubicBezTo>
                    <a:pt x="367294" y="396922"/>
                    <a:pt x="366864" y="756467"/>
                    <a:pt x="779411" y="1089314"/>
                  </a:cubicBezTo>
                  <a:cubicBezTo>
                    <a:pt x="1191958" y="1422161"/>
                    <a:pt x="1449106" y="1688197"/>
                    <a:pt x="1202099" y="2262143"/>
                  </a:cubicBezTo>
                  <a:cubicBezTo>
                    <a:pt x="468226" y="1925607"/>
                    <a:pt x="541377" y="1561247"/>
                    <a:pt x="244508" y="1240899"/>
                  </a:cubicBezTo>
                  <a:close/>
                </a:path>
              </a:pathLst>
            </a:custGeom>
            <a:solidFill>
              <a:srgbClr val="00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67707C0E-40F7-4333-B4E7-709A9189DAB8}"/>
                </a:ext>
              </a:extLst>
            </p:cNvPr>
            <p:cNvSpPr/>
            <p:nvPr/>
          </p:nvSpPr>
          <p:spPr>
            <a:xfrm>
              <a:off x="3196740" y="2772244"/>
              <a:ext cx="72272" cy="1580681"/>
            </a:xfrm>
            <a:custGeom>
              <a:avLst/>
              <a:gdLst>
                <a:gd name="connsiteX0" fmla="*/ 34158 w 309616"/>
                <a:gd name="connsiteY0" fmla="*/ 0 h 1739558"/>
                <a:gd name="connsiteX1" fmla="*/ 275456 w 309616"/>
                <a:gd name="connsiteY1" fmla="*/ 0 h 1739558"/>
                <a:gd name="connsiteX2" fmla="*/ 300903 w 309616"/>
                <a:gd name="connsiteY2" fmla="*/ 10541 h 1739558"/>
                <a:gd name="connsiteX3" fmla="*/ 292193 w 309616"/>
                <a:gd name="connsiteY3" fmla="*/ 371082 h 1739558"/>
                <a:gd name="connsiteX4" fmla="*/ 289112 w 309616"/>
                <a:gd name="connsiteY4" fmla="*/ 763744 h 1739558"/>
                <a:gd name="connsiteX5" fmla="*/ 301029 w 309616"/>
                <a:gd name="connsiteY5" fmla="*/ 1522134 h 1739558"/>
                <a:gd name="connsiteX6" fmla="*/ 309616 w 309616"/>
                <a:gd name="connsiteY6" fmla="*/ 1725409 h 1739558"/>
                <a:gd name="connsiteX7" fmla="*/ 275456 w 309616"/>
                <a:gd name="connsiteY7" fmla="*/ 1739558 h 1739558"/>
                <a:gd name="connsiteX8" fmla="*/ 34158 w 309616"/>
                <a:gd name="connsiteY8" fmla="*/ 1739558 h 1739558"/>
                <a:gd name="connsiteX9" fmla="*/ 0 w 309616"/>
                <a:gd name="connsiteY9" fmla="*/ 1725409 h 1739558"/>
                <a:gd name="connsiteX10" fmla="*/ 8587 w 309616"/>
                <a:gd name="connsiteY10" fmla="*/ 1522134 h 1739558"/>
                <a:gd name="connsiteX11" fmla="*/ 20503 w 309616"/>
                <a:gd name="connsiteY11" fmla="*/ 763744 h 1739558"/>
                <a:gd name="connsiteX12" fmla="*/ 17423 w 309616"/>
                <a:gd name="connsiteY12" fmla="*/ 371082 h 1739558"/>
                <a:gd name="connsiteX13" fmla="*/ 8712 w 309616"/>
                <a:gd name="connsiteY13" fmla="*/ 10540 h 1739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09616" h="1739558">
                  <a:moveTo>
                    <a:pt x="34158" y="0"/>
                  </a:moveTo>
                  <a:lnTo>
                    <a:pt x="275456" y="0"/>
                  </a:lnTo>
                  <a:lnTo>
                    <a:pt x="300903" y="10541"/>
                  </a:lnTo>
                  <a:lnTo>
                    <a:pt x="292193" y="371082"/>
                  </a:lnTo>
                  <a:cubicBezTo>
                    <a:pt x="290173" y="497915"/>
                    <a:pt x="289112" y="629238"/>
                    <a:pt x="289112" y="763744"/>
                  </a:cubicBezTo>
                  <a:cubicBezTo>
                    <a:pt x="289112" y="1032757"/>
                    <a:pt x="293355" y="1289035"/>
                    <a:pt x="301029" y="1522134"/>
                  </a:cubicBezTo>
                  <a:lnTo>
                    <a:pt x="309616" y="1725409"/>
                  </a:lnTo>
                  <a:lnTo>
                    <a:pt x="275456" y="1739558"/>
                  </a:lnTo>
                  <a:lnTo>
                    <a:pt x="34158" y="1739558"/>
                  </a:lnTo>
                  <a:lnTo>
                    <a:pt x="0" y="1725409"/>
                  </a:lnTo>
                  <a:lnTo>
                    <a:pt x="8587" y="1522134"/>
                  </a:lnTo>
                  <a:cubicBezTo>
                    <a:pt x="16260" y="1289035"/>
                    <a:pt x="20503" y="1032757"/>
                    <a:pt x="20503" y="763744"/>
                  </a:cubicBezTo>
                  <a:cubicBezTo>
                    <a:pt x="20503" y="629238"/>
                    <a:pt x="19442" y="497915"/>
                    <a:pt x="17423" y="371082"/>
                  </a:cubicBezTo>
                  <a:lnTo>
                    <a:pt x="8712" y="10540"/>
                  </a:lnTo>
                  <a:close/>
                </a:path>
              </a:pathLst>
            </a:custGeom>
            <a:gradFill>
              <a:gsLst>
                <a:gs pos="0">
                  <a:srgbClr val="00CC00"/>
                </a:gs>
                <a:gs pos="50000">
                  <a:srgbClr val="008000"/>
                </a:gs>
                <a:gs pos="100000">
                  <a:srgbClr val="0066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4F421833-FC96-4099-8343-351C4BD8D83E}"/>
                </a:ext>
              </a:extLst>
            </p:cNvPr>
            <p:cNvSpPr/>
            <p:nvPr/>
          </p:nvSpPr>
          <p:spPr>
            <a:xfrm flipH="1">
              <a:off x="3346159" y="1961580"/>
              <a:ext cx="162135" cy="511137"/>
            </a:xfrm>
            <a:prstGeom prst="ellipse">
              <a:avLst/>
            </a:prstGeom>
            <a:gradFill>
              <a:gsLst>
                <a:gs pos="0">
                  <a:srgbClr val="FFFF00"/>
                </a:gs>
                <a:gs pos="50000">
                  <a:srgbClr val="FFC0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FAB69BF5-B8F3-4577-BEA8-8614580E4806}"/>
                </a:ext>
              </a:extLst>
            </p:cNvPr>
            <p:cNvSpPr/>
            <p:nvPr/>
          </p:nvSpPr>
          <p:spPr>
            <a:xfrm>
              <a:off x="2965711" y="1961580"/>
              <a:ext cx="162135" cy="511137"/>
            </a:xfrm>
            <a:prstGeom prst="ellipse">
              <a:avLst/>
            </a:prstGeom>
            <a:gradFill>
              <a:gsLst>
                <a:gs pos="0">
                  <a:srgbClr val="FFFF00"/>
                </a:gs>
                <a:gs pos="50000">
                  <a:srgbClr val="FFC0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EB616E2F-73F9-4DDB-B41E-C96B7661B79E}"/>
                </a:ext>
              </a:extLst>
            </p:cNvPr>
            <p:cNvSpPr/>
            <p:nvPr/>
          </p:nvSpPr>
          <p:spPr>
            <a:xfrm>
              <a:off x="3078447" y="1956593"/>
              <a:ext cx="311881" cy="766215"/>
            </a:xfrm>
            <a:custGeom>
              <a:avLst/>
              <a:gdLst>
                <a:gd name="connsiteX0" fmla="*/ 355784 w 1134766"/>
                <a:gd name="connsiteY0" fmla="*/ 561 h 1375710"/>
                <a:gd name="connsiteX1" fmla="*/ 530649 w 1134766"/>
                <a:gd name="connsiteY1" fmla="*/ 63225 h 1375710"/>
                <a:gd name="connsiteX2" fmla="*/ 566398 w 1134766"/>
                <a:gd name="connsiteY2" fmla="*/ 91807 h 1375710"/>
                <a:gd name="connsiteX3" fmla="*/ 625586 w 1134766"/>
                <a:gd name="connsiteY3" fmla="*/ 50047 h 1375710"/>
                <a:gd name="connsiteX4" fmla="*/ 778982 w 1134766"/>
                <a:gd name="connsiteY4" fmla="*/ 563 h 1375710"/>
                <a:gd name="connsiteX5" fmla="*/ 865804 w 1134766"/>
                <a:gd name="connsiteY5" fmla="*/ 9039 h 1375710"/>
                <a:gd name="connsiteX6" fmla="*/ 1096298 w 1134766"/>
                <a:gd name="connsiteY6" fmla="*/ 798654 h 1375710"/>
                <a:gd name="connsiteX7" fmla="*/ 676724 w 1134766"/>
                <a:gd name="connsiteY7" fmla="*/ 1356885 h 1375710"/>
                <a:gd name="connsiteX8" fmla="*/ 636940 w 1134766"/>
                <a:gd name="connsiteY8" fmla="*/ 1365393 h 1375710"/>
                <a:gd name="connsiteX9" fmla="*/ 632890 w 1134766"/>
                <a:gd name="connsiteY9" fmla="*/ 1367232 h 1375710"/>
                <a:gd name="connsiteX10" fmla="*/ 624518 w 1134766"/>
                <a:gd name="connsiteY10" fmla="*/ 1368049 h 1375710"/>
                <a:gd name="connsiteX11" fmla="*/ 588698 w 1134766"/>
                <a:gd name="connsiteY11" fmla="*/ 1375710 h 1375710"/>
                <a:gd name="connsiteX12" fmla="*/ 567377 w 1134766"/>
                <a:gd name="connsiteY12" fmla="*/ 1373628 h 1375710"/>
                <a:gd name="connsiteX13" fmla="*/ 546068 w 1134766"/>
                <a:gd name="connsiteY13" fmla="*/ 1375708 h 1375710"/>
                <a:gd name="connsiteX14" fmla="*/ 510270 w 1134766"/>
                <a:gd name="connsiteY14" fmla="*/ 1368053 h 1375710"/>
                <a:gd name="connsiteX15" fmla="*/ 501877 w 1134766"/>
                <a:gd name="connsiteY15" fmla="*/ 1367233 h 1375710"/>
                <a:gd name="connsiteX16" fmla="*/ 497817 w 1134766"/>
                <a:gd name="connsiteY16" fmla="*/ 1365390 h 1375710"/>
                <a:gd name="connsiteX17" fmla="*/ 458043 w 1134766"/>
                <a:gd name="connsiteY17" fmla="*/ 1356884 h 1375710"/>
                <a:gd name="connsiteX18" fmla="*/ 38468 w 1134766"/>
                <a:gd name="connsiteY18" fmla="*/ 798653 h 1375710"/>
                <a:gd name="connsiteX19" fmla="*/ 268963 w 1134766"/>
                <a:gd name="connsiteY19" fmla="*/ 9038 h 1375710"/>
                <a:gd name="connsiteX20" fmla="*/ 355784 w 1134766"/>
                <a:gd name="connsiteY20" fmla="*/ 561 h 1375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4766" h="1375710">
                  <a:moveTo>
                    <a:pt x="355784" y="561"/>
                  </a:moveTo>
                  <a:cubicBezTo>
                    <a:pt x="414332" y="4265"/>
                    <a:pt x="473683" y="26169"/>
                    <a:pt x="530649" y="63225"/>
                  </a:cubicBezTo>
                  <a:lnTo>
                    <a:pt x="566398" y="91807"/>
                  </a:lnTo>
                  <a:lnTo>
                    <a:pt x="625586" y="50047"/>
                  </a:lnTo>
                  <a:cubicBezTo>
                    <a:pt x="675909" y="20979"/>
                    <a:pt x="727753" y="3803"/>
                    <a:pt x="778982" y="563"/>
                  </a:cubicBezTo>
                  <a:cubicBezTo>
                    <a:pt x="808256" y="-1289"/>
                    <a:pt x="837329" y="1409"/>
                    <a:pt x="865804" y="9039"/>
                  </a:cubicBezTo>
                  <a:cubicBezTo>
                    <a:pt x="1093598" y="70076"/>
                    <a:pt x="1196794" y="423599"/>
                    <a:pt x="1096298" y="798654"/>
                  </a:cubicBezTo>
                  <a:cubicBezTo>
                    <a:pt x="1020927" y="1079945"/>
                    <a:pt x="852384" y="1293459"/>
                    <a:pt x="676724" y="1356885"/>
                  </a:cubicBezTo>
                  <a:lnTo>
                    <a:pt x="636940" y="1365393"/>
                  </a:lnTo>
                  <a:lnTo>
                    <a:pt x="632890" y="1367232"/>
                  </a:lnTo>
                  <a:lnTo>
                    <a:pt x="624518" y="1368049"/>
                  </a:lnTo>
                  <a:lnTo>
                    <a:pt x="588698" y="1375710"/>
                  </a:lnTo>
                  <a:lnTo>
                    <a:pt x="567377" y="1373628"/>
                  </a:lnTo>
                  <a:lnTo>
                    <a:pt x="546068" y="1375708"/>
                  </a:lnTo>
                  <a:lnTo>
                    <a:pt x="510270" y="1368053"/>
                  </a:lnTo>
                  <a:lnTo>
                    <a:pt x="501877" y="1367233"/>
                  </a:lnTo>
                  <a:lnTo>
                    <a:pt x="497817" y="1365390"/>
                  </a:lnTo>
                  <a:lnTo>
                    <a:pt x="458043" y="1356884"/>
                  </a:lnTo>
                  <a:cubicBezTo>
                    <a:pt x="282382" y="1293458"/>
                    <a:pt x="113839" y="1079944"/>
                    <a:pt x="38468" y="798653"/>
                  </a:cubicBezTo>
                  <a:cubicBezTo>
                    <a:pt x="-62028" y="423598"/>
                    <a:pt x="41168" y="70075"/>
                    <a:pt x="268963" y="9038"/>
                  </a:cubicBezTo>
                  <a:cubicBezTo>
                    <a:pt x="297437" y="1408"/>
                    <a:pt x="326510" y="-1290"/>
                    <a:pt x="355784" y="561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100000">
                  <a:srgbClr val="FFFF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7B7E3FB6-3C24-4D3C-8102-00864B190F16}"/>
                </a:ext>
              </a:extLst>
            </p:cNvPr>
            <p:cNvSpPr/>
            <p:nvPr/>
          </p:nvSpPr>
          <p:spPr>
            <a:xfrm rot="21109946" flipH="1">
              <a:off x="3113554" y="1987362"/>
              <a:ext cx="518108" cy="796097"/>
            </a:xfrm>
            <a:custGeom>
              <a:avLst/>
              <a:gdLst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414037 w 1173379"/>
                <a:gd name="connsiteY2" fmla="*/ 588183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414037 w 1173379"/>
                <a:gd name="connsiteY2" fmla="*/ 588183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9" fmla="*/ 245413 w 1173379"/>
                <a:gd name="connsiteY9" fmla="*/ 0 h 1349026"/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543433 w 1173379"/>
                <a:gd name="connsiteY2" fmla="*/ 786591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9" fmla="*/ 245413 w 1173379"/>
                <a:gd name="connsiteY9" fmla="*/ 0 h 1349026"/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595192 w 1173379"/>
                <a:gd name="connsiteY2" fmla="*/ 717580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9" fmla="*/ 245413 w 1173379"/>
                <a:gd name="connsiteY9" fmla="*/ 0 h 1349026"/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595192 w 1173379"/>
                <a:gd name="connsiteY2" fmla="*/ 717580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9" fmla="*/ 245413 w 1173379"/>
                <a:gd name="connsiteY9" fmla="*/ 0 h 1349026"/>
                <a:gd name="connsiteX0" fmla="*/ 245413 w 1169218"/>
                <a:gd name="connsiteY0" fmla="*/ 0 h 1349026"/>
                <a:gd name="connsiteX1" fmla="*/ 244884 w 1169218"/>
                <a:gd name="connsiteY1" fmla="*/ 32936 h 1349026"/>
                <a:gd name="connsiteX2" fmla="*/ 595192 w 1169218"/>
                <a:gd name="connsiteY2" fmla="*/ 717580 h 1349026"/>
                <a:gd name="connsiteX3" fmla="*/ 1169218 w 1169218"/>
                <a:gd name="connsiteY3" fmla="*/ 1132699 h 1349026"/>
                <a:gd name="connsiteX4" fmla="*/ 1112145 w 1169218"/>
                <a:gd name="connsiteY4" fmla="*/ 1209399 h 1349026"/>
                <a:gd name="connsiteX5" fmla="*/ 1015131 w 1169218"/>
                <a:gd name="connsiteY5" fmla="*/ 1282994 h 1349026"/>
                <a:gd name="connsiteX6" fmla="*/ 121191 w 1169218"/>
                <a:gd name="connsiteY6" fmla="*/ 933589 h 1349026"/>
                <a:gd name="connsiteX7" fmla="*/ 168553 w 1169218"/>
                <a:gd name="connsiteY7" fmla="*/ 58307 h 1349026"/>
                <a:gd name="connsiteX8" fmla="*/ 245413 w 1169218"/>
                <a:gd name="connsiteY8" fmla="*/ 0 h 1349026"/>
                <a:gd name="connsiteX0" fmla="*/ 245413 w 1112145"/>
                <a:gd name="connsiteY0" fmla="*/ 0 h 1349026"/>
                <a:gd name="connsiteX1" fmla="*/ 244884 w 1112145"/>
                <a:gd name="connsiteY1" fmla="*/ 32936 h 1349026"/>
                <a:gd name="connsiteX2" fmla="*/ 595192 w 1112145"/>
                <a:gd name="connsiteY2" fmla="*/ 717580 h 1349026"/>
                <a:gd name="connsiteX3" fmla="*/ 1112145 w 1112145"/>
                <a:gd name="connsiteY3" fmla="*/ 1209399 h 1349026"/>
                <a:gd name="connsiteX4" fmla="*/ 1015131 w 1112145"/>
                <a:gd name="connsiteY4" fmla="*/ 1282994 h 1349026"/>
                <a:gd name="connsiteX5" fmla="*/ 121191 w 1112145"/>
                <a:gd name="connsiteY5" fmla="*/ 933589 h 1349026"/>
                <a:gd name="connsiteX6" fmla="*/ 168553 w 1112145"/>
                <a:gd name="connsiteY6" fmla="*/ 58307 h 1349026"/>
                <a:gd name="connsiteX7" fmla="*/ 245413 w 1112145"/>
                <a:gd name="connsiteY7" fmla="*/ 0 h 1349026"/>
                <a:gd name="connsiteX0" fmla="*/ 245413 w 1026067"/>
                <a:gd name="connsiteY0" fmla="*/ 0 h 1349026"/>
                <a:gd name="connsiteX1" fmla="*/ 244884 w 1026067"/>
                <a:gd name="connsiteY1" fmla="*/ 32936 h 1349026"/>
                <a:gd name="connsiteX2" fmla="*/ 595192 w 1026067"/>
                <a:gd name="connsiteY2" fmla="*/ 717580 h 1349026"/>
                <a:gd name="connsiteX3" fmla="*/ 1015131 w 1026067"/>
                <a:gd name="connsiteY3" fmla="*/ 1282994 h 1349026"/>
                <a:gd name="connsiteX4" fmla="*/ 121191 w 1026067"/>
                <a:gd name="connsiteY4" fmla="*/ 933589 h 1349026"/>
                <a:gd name="connsiteX5" fmla="*/ 168553 w 1026067"/>
                <a:gd name="connsiteY5" fmla="*/ 58307 h 1349026"/>
                <a:gd name="connsiteX6" fmla="*/ 245413 w 1026067"/>
                <a:gd name="connsiteY6" fmla="*/ 0 h 1349026"/>
                <a:gd name="connsiteX0" fmla="*/ 245413 w 1036036"/>
                <a:gd name="connsiteY0" fmla="*/ 0 h 1349026"/>
                <a:gd name="connsiteX1" fmla="*/ 244884 w 1036036"/>
                <a:gd name="connsiteY1" fmla="*/ 32936 h 1349026"/>
                <a:gd name="connsiteX2" fmla="*/ 595192 w 1036036"/>
                <a:gd name="connsiteY2" fmla="*/ 717580 h 1349026"/>
                <a:gd name="connsiteX3" fmla="*/ 1015131 w 1036036"/>
                <a:gd name="connsiteY3" fmla="*/ 1282994 h 1349026"/>
                <a:gd name="connsiteX4" fmla="*/ 121191 w 1036036"/>
                <a:gd name="connsiteY4" fmla="*/ 933589 h 1349026"/>
                <a:gd name="connsiteX5" fmla="*/ 168553 w 1036036"/>
                <a:gd name="connsiteY5" fmla="*/ 58307 h 1349026"/>
                <a:gd name="connsiteX6" fmla="*/ 245413 w 1036036"/>
                <a:gd name="connsiteY6" fmla="*/ 0 h 1349026"/>
                <a:gd name="connsiteX0" fmla="*/ 245413 w 1036036"/>
                <a:gd name="connsiteY0" fmla="*/ 0 h 1349026"/>
                <a:gd name="connsiteX1" fmla="*/ 595192 w 1036036"/>
                <a:gd name="connsiteY1" fmla="*/ 717580 h 1349026"/>
                <a:gd name="connsiteX2" fmla="*/ 1015131 w 1036036"/>
                <a:gd name="connsiteY2" fmla="*/ 1282994 h 1349026"/>
                <a:gd name="connsiteX3" fmla="*/ 121191 w 1036036"/>
                <a:gd name="connsiteY3" fmla="*/ 933589 h 1349026"/>
                <a:gd name="connsiteX4" fmla="*/ 168553 w 1036036"/>
                <a:gd name="connsiteY4" fmla="*/ 58307 h 1349026"/>
                <a:gd name="connsiteX5" fmla="*/ 245413 w 1036036"/>
                <a:gd name="connsiteY5" fmla="*/ 0 h 1349026"/>
                <a:gd name="connsiteX0" fmla="*/ 245413 w 1035603"/>
                <a:gd name="connsiteY0" fmla="*/ 0 h 1349026"/>
                <a:gd name="connsiteX1" fmla="*/ 595192 w 1035603"/>
                <a:gd name="connsiteY1" fmla="*/ 717580 h 1349026"/>
                <a:gd name="connsiteX2" fmla="*/ 1015131 w 1035603"/>
                <a:gd name="connsiteY2" fmla="*/ 1282994 h 1349026"/>
                <a:gd name="connsiteX3" fmla="*/ 121191 w 1035603"/>
                <a:gd name="connsiteY3" fmla="*/ 933589 h 1349026"/>
                <a:gd name="connsiteX4" fmla="*/ 168553 w 1035603"/>
                <a:gd name="connsiteY4" fmla="*/ 58307 h 1349026"/>
                <a:gd name="connsiteX5" fmla="*/ 245413 w 1035603"/>
                <a:gd name="connsiteY5" fmla="*/ 0 h 1349026"/>
                <a:gd name="connsiteX0" fmla="*/ 245413 w 1035603"/>
                <a:gd name="connsiteY0" fmla="*/ 0 h 1349026"/>
                <a:gd name="connsiteX1" fmla="*/ 595192 w 1035603"/>
                <a:gd name="connsiteY1" fmla="*/ 717580 h 1349026"/>
                <a:gd name="connsiteX2" fmla="*/ 1015131 w 1035603"/>
                <a:gd name="connsiteY2" fmla="*/ 1282994 h 1349026"/>
                <a:gd name="connsiteX3" fmla="*/ 121191 w 1035603"/>
                <a:gd name="connsiteY3" fmla="*/ 933589 h 1349026"/>
                <a:gd name="connsiteX4" fmla="*/ 168553 w 1035603"/>
                <a:gd name="connsiteY4" fmla="*/ 58307 h 1349026"/>
                <a:gd name="connsiteX5" fmla="*/ 245413 w 1035603"/>
                <a:gd name="connsiteY5" fmla="*/ 0 h 1349026"/>
                <a:gd name="connsiteX0" fmla="*/ 245413 w 1034989"/>
                <a:gd name="connsiteY0" fmla="*/ 0 h 1349026"/>
                <a:gd name="connsiteX1" fmla="*/ 595192 w 1034989"/>
                <a:gd name="connsiteY1" fmla="*/ 717580 h 1349026"/>
                <a:gd name="connsiteX2" fmla="*/ 1015131 w 1034989"/>
                <a:gd name="connsiteY2" fmla="*/ 1282994 h 1349026"/>
                <a:gd name="connsiteX3" fmla="*/ 121191 w 1034989"/>
                <a:gd name="connsiteY3" fmla="*/ 933589 h 1349026"/>
                <a:gd name="connsiteX4" fmla="*/ 168553 w 1034989"/>
                <a:gd name="connsiteY4" fmla="*/ 58307 h 1349026"/>
                <a:gd name="connsiteX5" fmla="*/ 245413 w 1034989"/>
                <a:gd name="connsiteY5" fmla="*/ 0 h 1349026"/>
                <a:gd name="connsiteX0" fmla="*/ 245413 w 1034570"/>
                <a:gd name="connsiteY0" fmla="*/ 0 h 1349026"/>
                <a:gd name="connsiteX1" fmla="*/ 589577 w 1034570"/>
                <a:gd name="connsiteY1" fmla="*/ 779492 h 1349026"/>
                <a:gd name="connsiteX2" fmla="*/ 1015131 w 1034570"/>
                <a:gd name="connsiteY2" fmla="*/ 1282994 h 1349026"/>
                <a:gd name="connsiteX3" fmla="*/ 121191 w 1034570"/>
                <a:gd name="connsiteY3" fmla="*/ 933589 h 1349026"/>
                <a:gd name="connsiteX4" fmla="*/ 168553 w 1034570"/>
                <a:gd name="connsiteY4" fmla="*/ 58307 h 1349026"/>
                <a:gd name="connsiteX5" fmla="*/ 245413 w 1034570"/>
                <a:gd name="connsiteY5" fmla="*/ 0 h 1349026"/>
                <a:gd name="connsiteX0" fmla="*/ 245413 w 1035575"/>
                <a:gd name="connsiteY0" fmla="*/ 0 h 1349026"/>
                <a:gd name="connsiteX1" fmla="*/ 589577 w 1035575"/>
                <a:gd name="connsiteY1" fmla="*/ 779492 h 1349026"/>
                <a:gd name="connsiteX2" fmla="*/ 1015131 w 1035575"/>
                <a:gd name="connsiteY2" fmla="*/ 1282994 h 1349026"/>
                <a:gd name="connsiteX3" fmla="*/ 121191 w 1035575"/>
                <a:gd name="connsiteY3" fmla="*/ 933589 h 1349026"/>
                <a:gd name="connsiteX4" fmla="*/ 168553 w 1035575"/>
                <a:gd name="connsiteY4" fmla="*/ 58307 h 1349026"/>
                <a:gd name="connsiteX5" fmla="*/ 245413 w 1035575"/>
                <a:gd name="connsiteY5" fmla="*/ 0 h 1349026"/>
                <a:gd name="connsiteX0" fmla="*/ 245413 w 1035164"/>
                <a:gd name="connsiteY0" fmla="*/ 0 h 1349026"/>
                <a:gd name="connsiteX1" fmla="*/ 589577 w 1035164"/>
                <a:gd name="connsiteY1" fmla="*/ 779492 h 1349026"/>
                <a:gd name="connsiteX2" fmla="*/ 1015131 w 1035164"/>
                <a:gd name="connsiteY2" fmla="*/ 1282994 h 1349026"/>
                <a:gd name="connsiteX3" fmla="*/ 121191 w 1035164"/>
                <a:gd name="connsiteY3" fmla="*/ 933589 h 1349026"/>
                <a:gd name="connsiteX4" fmla="*/ 168553 w 1035164"/>
                <a:gd name="connsiteY4" fmla="*/ 58307 h 1349026"/>
                <a:gd name="connsiteX5" fmla="*/ 245413 w 1035164"/>
                <a:gd name="connsiteY5" fmla="*/ 0 h 1349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5164" h="1349026">
                  <a:moveTo>
                    <a:pt x="245413" y="0"/>
                  </a:moveTo>
                  <a:cubicBezTo>
                    <a:pt x="235097" y="145597"/>
                    <a:pt x="242298" y="658527"/>
                    <a:pt x="589577" y="779492"/>
                  </a:cubicBezTo>
                  <a:cubicBezTo>
                    <a:pt x="936856" y="900457"/>
                    <a:pt x="1094131" y="1246993"/>
                    <a:pt x="1015131" y="1282994"/>
                  </a:cubicBezTo>
                  <a:cubicBezTo>
                    <a:pt x="728408" y="1448534"/>
                    <a:pt x="328178" y="1292100"/>
                    <a:pt x="121191" y="933589"/>
                  </a:cubicBezTo>
                  <a:cubicBezTo>
                    <a:pt x="-59922" y="619892"/>
                    <a:pt x="-33072" y="255422"/>
                    <a:pt x="168553" y="58307"/>
                  </a:cubicBezTo>
                  <a:lnTo>
                    <a:pt x="245413" y="0"/>
                  </a:lnTo>
                  <a:close/>
                </a:path>
              </a:pathLst>
            </a:custGeom>
            <a:gradFill>
              <a:gsLst>
                <a:gs pos="50000">
                  <a:srgbClr val="FFFF00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82C79136-9287-4CD6-8E73-CB3EE283504D}"/>
                </a:ext>
              </a:extLst>
            </p:cNvPr>
            <p:cNvSpPr/>
            <p:nvPr/>
          </p:nvSpPr>
          <p:spPr>
            <a:xfrm rot="490054">
              <a:off x="2842343" y="1987362"/>
              <a:ext cx="518108" cy="796097"/>
            </a:xfrm>
            <a:custGeom>
              <a:avLst/>
              <a:gdLst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414037 w 1173379"/>
                <a:gd name="connsiteY2" fmla="*/ 588183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414037 w 1173379"/>
                <a:gd name="connsiteY2" fmla="*/ 588183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9" fmla="*/ 245413 w 1173379"/>
                <a:gd name="connsiteY9" fmla="*/ 0 h 1349026"/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543433 w 1173379"/>
                <a:gd name="connsiteY2" fmla="*/ 786591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9" fmla="*/ 245413 w 1173379"/>
                <a:gd name="connsiteY9" fmla="*/ 0 h 1349026"/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595192 w 1173379"/>
                <a:gd name="connsiteY2" fmla="*/ 717580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9" fmla="*/ 245413 w 1173379"/>
                <a:gd name="connsiteY9" fmla="*/ 0 h 1349026"/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595192 w 1173379"/>
                <a:gd name="connsiteY2" fmla="*/ 717580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9" fmla="*/ 245413 w 1173379"/>
                <a:gd name="connsiteY9" fmla="*/ 0 h 1349026"/>
                <a:gd name="connsiteX0" fmla="*/ 245413 w 1169218"/>
                <a:gd name="connsiteY0" fmla="*/ 0 h 1349026"/>
                <a:gd name="connsiteX1" fmla="*/ 244884 w 1169218"/>
                <a:gd name="connsiteY1" fmla="*/ 32936 h 1349026"/>
                <a:gd name="connsiteX2" fmla="*/ 595192 w 1169218"/>
                <a:gd name="connsiteY2" fmla="*/ 717580 h 1349026"/>
                <a:gd name="connsiteX3" fmla="*/ 1169218 w 1169218"/>
                <a:gd name="connsiteY3" fmla="*/ 1132699 h 1349026"/>
                <a:gd name="connsiteX4" fmla="*/ 1112145 w 1169218"/>
                <a:gd name="connsiteY4" fmla="*/ 1209399 h 1349026"/>
                <a:gd name="connsiteX5" fmla="*/ 1015131 w 1169218"/>
                <a:gd name="connsiteY5" fmla="*/ 1282994 h 1349026"/>
                <a:gd name="connsiteX6" fmla="*/ 121191 w 1169218"/>
                <a:gd name="connsiteY6" fmla="*/ 933589 h 1349026"/>
                <a:gd name="connsiteX7" fmla="*/ 168553 w 1169218"/>
                <a:gd name="connsiteY7" fmla="*/ 58307 h 1349026"/>
                <a:gd name="connsiteX8" fmla="*/ 245413 w 1169218"/>
                <a:gd name="connsiteY8" fmla="*/ 0 h 1349026"/>
                <a:gd name="connsiteX0" fmla="*/ 245413 w 1112145"/>
                <a:gd name="connsiteY0" fmla="*/ 0 h 1349026"/>
                <a:gd name="connsiteX1" fmla="*/ 244884 w 1112145"/>
                <a:gd name="connsiteY1" fmla="*/ 32936 h 1349026"/>
                <a:gd name="connsiteX2" fmla="*/ 595192 w 1112145"/>
                <a:gd name="connsiteY2" fmla="*/ 717580 h 1349026"/>
                <a:gd name="connsiteX3" fmla="*/ 1112145 w 1112145"/>
                <a:gd name="connsiteY3" fmla="*/ 1209399 h 1349026"/>
                <a:gd name="connsiteX4" fmla="*/ 1015131 w 1112145"/>
                <a:gd name="connsiteY4" fmla="*/ 1282994 h 1349026"/>
                <a:gd name="connsiteX5" fmla="*/ 121191 w 1112145"/>
                <a:gd name="connsiteY5" fmla="*/ 933589 h 1349026"/>
                <a:gd name="connsiteX6" fmla="*/ 168553 w 1112145"/>
                <a:gd name="connsiteY6" fmla="*/ 58307 h 1349026"/>
                <a:gd name="connsiteX7" fmla="*/ 245413 w 1112145"/>
                <a:gd name="connsiteY7" fmla="*/ 0 h 1349026"/>
                <a:gd name="connsiteX0" fmla="*/ 245413 w 1026067"/>
                <a:gd name="connsiteY0" fmla="*/ 0 h 1349026"/>
                <a:gd name="connsiteX1" fmla="*/ 244884 w 1026067"/>
                <a:gd name="connsiteY1" fmla="*/ 32936 h 1349026"/>
                <a:gd name="connsiteX2" fmla="*/ 595192 w 1026067"/>
                <a:gd name="connsiteY2" fmla="*/ 717580 h 1349026"/>
                <a:gd name="connsiteX3" fmla="*/ 1015131 w 1026067"/>
                <a:gd name="connsiteY3" fmla="*/ 1282994 h 1349026"/>
                <a:gd name="connsiteX4" fmla="*/ 121191 w 1026067"/>
                <a:gd name="connsiteY4" fmla="*/ 933589 h 1349026"/>
                <a:gd name="connsiteX5" fmla="*/ 168553 w 1026067"/>
                <a:gd name="connsiteY5" fmla="*/ 58307 h 1349026"/>
                <a:gd name="connsiteX6" fmla="*/ 245413 w 1026067"/>
                <a:gd name="connsiteY6" fmla="*/ 0 h 1349026"/>
                <a:gd name="connsiteX0" fmla="*/ 245413 w 1036036"/>
                <a:gd name="connsiteY0" fmla="*/ 0 h 1349026"/>
                <a:gd name="connsiteX1" fmla="*/ 244884 w 1036036"/>
                <a:gd name="connsiteY1" fmla="*/ 32936 h 1349026"/>
                <a:gd name="connsiteX2" fmla="*/ 595192 w 1036036"/>
                <a:gd name="connsiteY2" fmla="*/ 717580 h 1349026"/>
                <a:gd name="connsiteX3" fmla="*/ 1015131 w 1036036"/>
                <a:gd name="connsiteY3" fmla="*/ 1282994 h 1349026"/>
                <a:gd name="connsiteX4" fmla="*/ 121191 w 1036036"/>
                <a:gd name="connsiteY4" fmla="*/ 933589 h 1349026"/>
                <a:gd name="connsiteX5" fmla="*/ 168553 w 1036036"/>
                <a:gd name="connsiteY5" fmla="*/ 58307 h 1349026"/>
                <a:gd name="connsiteX6" fmla="*/ 245413 w 1036036"/>
                <a:gd name="connsiteY6" fmla="*/ 0 h 1349026"/>
                <a:gd name="connsiteX0" fmla="*/ 245413 w 1036036"/>
                <a:gd name="connsiteY0" fmla="*/ 0 h 1349026"/>
                <a:gd name="connsiteX1" fmla="*/ 595192 w 1036036"/>
                <a:gd name="connsiteY1" fmla="*/ 717580 h 1349026"/>
                <a:gd name="connsiteX2" fmla="*/ 1015131 w 1036036"/>
                <a:gd name="connsiteY2" fmla="*/ 1282994 h 1349026"/>
                <a:gd name="connsiteX3" fmla="*/ 121191 w 1036036"/>
                <a:gd name="connsiteY3" fmla="*/ 933589 h 1349026"/>
                <a:gd name="connsiteX4" fmla="*/ 168553 w 1036036"/>
                <a:gd name="connsiteY4" fmla="*/ 58307 h 1349026"/>
                <a:gd name="connsiteX5" fmla="*/ 245413 w 1036036"/>
                <a:gd name="connsiteY5" fmla="*/ 0 h 1349026"/>
                <a:gd name="connsiteX0" fmla="*/ 245413 w 1035603"/>
                <a:gd name="connsiteY0" fmla="*/ 0 h 1349026"/>
                <a:gd name="connsiteX1" fmla="*/ 595192 w 1035603"/>
                <a:gd name="connsiteY1" fmla="*/ 717580 h 1349026"/>
                <a:gd name="connsiteX2" fmla="*/ 1015131 w 1035603"/>
                <a:gd name="connsiteY2" fmla="*/ 1282994 h 1349026"/>
                <a:gd name="connsiteX3" fmla="*/ 121191 w 1035603"/>
                <a:gd name="connsiteY3" fmla="*/ 933589 h 1349026"/>
                <a:gd name="connsiteX4" fmla="*/ 168553 w 1035603"/>
                <a:gd name="connsiteY4" fmla="*/ 58307 h 1349026"/>
                <a:gd name="connsiteX5" fmla="*/ 245413 w 1035603"/>
                <a:gd name="connsiteY5" fmla="*/ 0 h 1349026"/>
                <a:gd name="connsiteX0" fmla="*/ 245413 w 1035603"/>
                <a:gd name="connsiteY0" fmla="*/ 0 h 1349026"/>
                <a:gd name="connsiteX1" fmla="*/ 595192 w 1035603"/>
                <a:gd name="connsiteY1" fmla="*/ 717580 h 1349026"/>
                <a:gd name="connsiteX2" fmla="*/ 1015131 w 1035603"/>
                <a:gd name="connsiteY2" fmla="*/ 1282994 h 1349026"/>
                <a:gd name="connsiteX3" fmla="*/ 121191 w 1035603"/>
                <a:gd name="connsiteY3" fmla="*/ 933589 h 1349026"/>
                <a:gd name="connsiteX4" fmla="*/ 168553 w 1035603"/>
                <a:gd name="connsiteY4" fmla="*/ 58307 h 1349026"/>
                <a:gd name="connsiteX5" fmla="*/ 245413 w 1035603"/>
                <a:gd name="connsiteY5" fmla="*/ 0 h 1349026"/>
                <a:gd name="connsiteX0" fmla="*/ 245413 w 1034989"/>
                <a:gd name="connsiteY0" fmla="*/ 0 h 1349026"/>
                <a:gd name="connsiteX1" fmla="*/ 595192 w 1034989"/>
                <a:gd name="connsiteY1" fmla="*/ 717580 h 1349026"/>
                <a:gd name="connsiteX2" fmla="*/ 1015131 w 1034989"/>
                <a:gd name="connsiteY2" fmla="*/ 1282994 h 1349026"/>
                <a:gd name="connsiteX3" fmla="*/ 121191 w 1034989"/>
                <a:gd name="connsiteY3" fmla="*/ 933589 h 1349026"/>
                <a:gd name="connsiteX4" fmla="*/ 168553 w 1034989"/>
                <a:gd name="connsiteY4" fmla="*/ 58307 h 1349026"/>
                <a:gd name="connsiteX5" fmla="*/ 245413 w 1034989"/>
                <a:gd name="connsiteY5" fmla="*/ 0 h 1349026"/>
                <a:gd name="connsiteX0" fmla="*/ 245413 w 1034570"/>
                <a:gd name="connsiteY0" fmla="*/ 0 h 1349026"/>
                <a:gd name="connsiteX1" fmla="*/ 589577 w 1034570"/>
                <a:gd name="connsiteY1" fmla="*/ 779492 h 1349026"/>
                <a:gd name="connsiteX2" fmla="*/ 1015131 w 1034570"/>
                <a:gd name="connsiteY2" fmla="*/ 1282994 h 1349026"/>
                <a:gd name="connsiteX3" fmla="*/ 121191 w 1034570"/>
                <a:gd name="connsiteY3" fmla="*/ 933589 h 1349026"/>
                <a:gd name="connsiteX4" fmla="*/ 168553 w 1034570"/>
                <a:gd name="connsiteY4" fmla="*/ 58307 h 1349026"/>
                <a:gd name="connsiteX5" fmla="*/ 245413 w 1034570"/>
                <a:gd name="connsiteY5" fmla="*/ 0 h 1349026"/>
                <a:gd name="connsiteX0" fmla="*/ 245413 w 1035575"/>
                <a:gd name="connsiteY0" fmla="*/ 0 h 1349026"/>
                <a:gd name="connsiteX1" fmla="*/ 589577 w 1035575"/>
                <a:gd name="connsiteY1" fmla="*/ 779492 h 1349026"/>
                <a:gd name="connsiteX2" fmla="*/ 1015131 w 1035575"/>
                <a:gd name="connsiteY2" fmla="*/ 1282994 h 1349026"/>
                <a:gd name="connsiteX3" fmla="*/ 121191 w 1035575"/>
                <a:gd name="connsiteY3" fmla="*/ 933589 h 1349026"/>
                <a:gd name="connsiteX4" fmla="*/ 168553 w 1035575"/>
                <a:gd name="connsiteY4" fmla="*/ 58307 h 1349026"/>
                <a:gd name="connsiteX5" fmla="*/ 245413 w 1035575"/>
                <a:gd name="connsiteY5" fmla="*/ 0 h 1349026"/>
                <a:gd name="connsiteX0" fmla="*/ 245413 w 1035164"/>
                <a:gd name="connsiteY0" fmla="*/ 0 h 1349026"/>
                <a:gd name="connsiteX1" fmla="*/ 589577 w 1035164"/>
                <a:gd name="connsiteY1" fmla="*/ 779492 h 1349026"/>
                <a:gd name="connsiteX2" fmla="*/ 1015131 w 1035164"/>
                <a:gd name="connsiteY2" fmla="*/ 1282994 h 1349026"/>
                <a:gd name="connsiteX3" fmla="*/ 121191 w 1035164"/>
                <a:gd name="connsiteY3" fmla="*/ 933589 h 1349026"/>
                <a:gd name="connsiteX4" fmla="*/ 168553 w 1035164"/>
                <a:gd name="connsiteY4" fmla="*/ 58307 h 1349026"/>
                <a:gd name="connsiteX5" fmla="*/ 245413 w 1035164"/>
                <a:gd name="connsiteY5" fmla="*/ 0 h 1349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5164" h="1349026">
                  <a:moveTo>
                    <a:pt x="245413" y="0"/>
                  </a:moveTo>
                  <a:cubicBezTo>
                    <a:pt x="235097" y="145597"/>
                    <a:pt x="242298" y="658527"/>
                    <a:pt x="589577" y="779492"/>
                  </a:cubicBezTo>
                  <a:cubicBezTo>
                    <a:pt x="936856" y="900457"/>
                    <a:pt x="1094131" y="1246993"/>
                    <a:pt x="1015131" y="1282994"/>
                  </a:cubicBezTo>
                  <a:cubicBezTo>
                    <a:pt x="728408" y="1448534"/>
                    <a:pt x="328178" y="1292100"/>
                    <a:pt x="121191" y="933589"/>
                  </a:cubicBezTo>
                  <a:cubicBezTo>
                    <a:pt x="-59922" y="619892"/>
                    <a:pt x="-33072" y="255422"/>
                    <a:pt x="168553" y="58307"/>
                  </a:cubicBezTo>
                  <a:lnTo>
                    <a:pt x="245413" y="0"/>
                  </a:lnTo>
                  <a:close/>
                </a:path>
              </a:pathLst>
            </a:custGeom>
            <a:gradFill>
              <a:gsLst>
                <a:gs pos="50000">
                  <a:srgbClr val="FFFF00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E94FD90A-D6E7-451F-B8B4-EEDE7060555A}"/>
                </a:ext>
              </a:extLst>
            </p:cNvPr>
            <p:cNvSpPr/>
            <p:nvPr/>
          </p:nvSpPr>
          <p:spPr>
            <a:xfrm>
              <a:off x="3233978" y="2050010"/>
              <a:ext cx="207022" cy="766215"/>
            </a:xfrm>
            <a:custGeom>
              <a:avLst/>
              <a:gdLst>
                <a:gd name="connsiteX0" fmla="*/ 131266 w 350809"/>
                <a:gd name="connsiteY0" fmla="*/ 531 h 1298389"/>
                <a:gd name="connsiteX1" fmla="*/ 184841 w 350809"/>
                <a:gd name="connsiteY1" fmla="*/ 8531 h 1298389"/>
                <a:gd name="connsiteX2" fmla="*/ 327072 w 350809"/>
                <a:gd name="connsiteY2" fmla="*/ 753766 h 1298389"/>
                <a:gd name="connsiteX3" fmla="*/ 68166 w 350809"/>
                <a:gd name="connsiteY3" fmla="*/ 1280622 h 1298389"/>
                <a:gd name="connsiteX4" fmla="*/ 43617 w 350809"/>
                <a:gd name="connsiteY4" fmla="*/ 1288652 h 1298389"/>
                <a:gd name="connsiteX5" fmla="*/ 41118 w 350809"/>
                <a:gd name="connsiteY5" fmla="*/ 1290388 h 1298389"/>
                <a:gd name="connsiteX6" fmla="*/ 35951 w 350809"/>
                <a:gd name="connsiteY6" fmla="*/ 1291159 h 1298389"/>
                <a:gd name="connsiteX7" fmla="*/ 13848 w 350809"/>
                <a:gd name="connsiteY7" fmla="*/ 1298389 h 1298389"/>
                <a:gd name="connsiteX8" fmla="*/ 692 w 350809"/>
                <a:gd name="connsiteY8" fmla="*/ 1296424 h 1298389"/>
                <a:gd name="connsiteX9" fmla="*/ 0 w 350809"/>
                <a:gd name="connsiteY9" fmla="*/ 1296527 h 1298389"/>
                <a:gd name="connsiteX10" fmla="*/ 0 w 350809"/>
                <a:gd name="connsiteY10" fmla="*/ 86541 h 1298389"/>
                <a:gd name="connsiteX11" fmla="*/ 87 w 350809"/>
                <a:gd name="connsiteY11" fmla="*/ 86647 h 1298389"/>
                <a:gd name="connsiteX12" fmla="*/ 36610 w 350809"/>
                <a:gd name="connsiteY12" fmla="*/ 47234 h 1298389"/>
                <a:gd name="connsiteX13" fmla="*/ 131266 w 350809"/>
                <a:gd name="connsiteY13" fmla="*/ 531 h 1298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50809" h="1298389">
                  <a:moveTo>
                    <a:pt x="131266" y="531"/>
                  </a:moveTo>
                  <a:cubicBezTo>
                    <a:pt x="149330" y="-1216"/>
                    <a:pt x="167270" y="1330"/>
                    <a:pt x="184841" y="8531"/>
                  </a:cubicBezTo>
                  <a:cubicBezTo>
                    <a:pt x="325406" y="66137"/>
                    <a:pt x="389085" y="399791"/>
                    <a:pt x="327072" y="753766"/>
                  </a:cubicBezTo>
                  <a:cubicBezTo>
                    <a:pt x="280563" y="1019247"/>
                    <a:pt x="176560" y="1220761"/>
                    <a:pt x="68166" y="1280622"/>
                  </a:cubicBezTo>
                  <a:lnTo>
                    <a:pt x="43617" y="1288652"/>
                  </a:lnTo>
                  <a:lnTo>
                    <a:pt x="41118" y="1290388"/>
                  </a:lnTo>
                  <a:lnTo>
                    <a:pt x="35951" y="1291159"/>
                  </a:lnTo>
                  <a:lnTo>
                    <a:pt x="13848" y="1298389"/>
                  </a:lnTo>
                  <a:lnTo>
                    <a:pt x="692" y="1296424"/>
                  </a:lnTo>
                  <a:lnTo>
                    <a:pt x="0" y="1296527"/>
                  </a:lnTo>
                  <a:lnTo>
                    <a:pt x="0" y="86541"/>
                  </a:lnTo>
                  <a:lnTo>
                    <a:pt x="87" y="86647"/>
                  </a:lnTo>
                  <a:lnTo>
                    <a:pt x="36610" y="47234"/>
                  </a:lnTo>
                  <a:cubicBezTo>
                    <a:pt x="67663" y="19800"/>
                    <a:pt x="99654" y="3589"/>
                    <a:pt x="131266" y="531"/>
                  </a:cubicBezTo>
                  <a:close/>
                </a:path>
              </a:pathLst>
            </a:custGeom>
            <a:gradFill>
              <a:gsLst>
                <a:gs pos="50000">
                  <a:srgbClr val="FFFF00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33579C85-11A8-4023-A6ED-4A041325B2BF}"/>
                </a:ext>
              </a:extLst>
            </p:cNvPr>
            <p:cNvSpPr/>
            <p:nvPr/>
          </p:nvSpPr>
          <p:spPr>
            <a:xfrm>
              <a:off x="3027777" y="2050010"/>
              <a:ext cx="206201" cy="766214"/>
            </a:xfrm>
            <a:custGeom>
              <a:avLst/>
              <a:gdLst>
                <a:gd name="connsiteX0" fmla="*/ 219543 w 349419"/>
                <a:gd name="connsiteY0" fmla="*/ 530 h 1298387"/>
                <a:gd name="connsiteX1" fmla="*/ 327447 w 349419"/>
                <a:gd name="connsiteY1" fmla="*/ 59672 h 1298387"/>
                <a:gd name="connsiteX2" fmla="*/ 349419 w 349419"/>
                <a:gd name="connsiteY2" fmla="*/ 86541 h 1298387"/>
                <a:gd name="connsiteX3" fmla="*/ 349419 w 349419"/>
                <a:gd name="connsiteY3" fmla="*/ 1296527 h 1298387"/>
                <a:gd name="connsiteX4" fmla="*/ 336961 w 349419"/>
                <a:gd name="connsiteY4" fmla="*/ 1298387 h 1298387"/>
                <a:gd name="connsiteX5" fmla="*/ 314872 w 349419"/>
                <a:gd name="connsiteY5" fmla="*/ 1291163 h 1298387"/>
                <a:gd name="connsiteX6" fmla="*/ 309693 w 349419"/>
                <a:gd name="connsiteY6" fmla="*/ 1290389 h 1298387"/>
                <a:gd name="connsiteX7" fmla="*/ 307187 w 349419"/>
                <a:gd name="connsiteY7" fmla="*/ 1288649 h 1298387"/>
                <a:gd name="connsiteX8" fmla="*/ 282644 w 349419"/>
                <a:gd name="connsiteY8" fmla="*/ 1280621 h 1298387"/>
                <a:gd name="connsiteX9" fmla="*/ 23738 w 349419"/>
                <a:gd name="connsiteY9" fmla="*/ 753765 h 1298387"/>
                <a:gd name="connsiteX10" fmla="*/ 165969 w 349419"/>
                <a:gd name="connsiteY10" fmla="*/ 8530 h 1298387"/>
                <a:gd name="connsiteX11" fmla="*/ 219543 w 349419"/>
                <a:gd name="connsiteY11" fmla="*/ 530 h 1298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9419" h="1298387">
                  <a:moveTo>
                    <a:pt x="219543" y="530"/>
                  </a:moveTo>
                  <a:cubicBezTo>
                    <a:pt x="255671" y="4025"/>
                    <a:pt x="292295" y="24698"/>
                    <a:pt x="327447" y="59672"/>
                  </a:cubicBezTo>
                  <a:lnTo>
                    <a:pt x="349419" y="86541"/>
                  </a:lnTo>
                  <a:lnTo>
                    <a:pt x="349419" y="1296527"/>
                  </a:lnTo>
                  <a:lnTo>
                    <a:pt x="336961" y="1298387"/>
                  </a:lnTo>
                  <a:lnTo>
                    <a:pt x="314872" y="1291163"/>
                  </a:lnTo>
                  <a:lnTo>
                    <a:pt x="309693" y="1290389"/>
                  </a:lnTo>
                  <a:lnTo>
                    <a:pt x="307187" y="1288649"/>
                  </a:lnTo>
                  <a:lnTo>
                    <a:pt x="282644" y="1280621"/>
                  </a:lnTo>
                  <a:cubicBezTo>
                    <a:pt x="174249" y="1220760"/>
                    <a:pt x="70247" y="1019247"/>
                    <a:pt x="23738" y="753765"/>
                  </a:cubicBezTo>
                  <a:cubicBezTo>
                    <a:pt x="-38275" y="399790"/>
                    <a:pt x="25404" y="66137"/>
                    <a:pt x="165969" y="8530"/>
                  </a:cubicBezTo>
                  <a:cubicBezTo>
                    <a:pt x="183539" y="1329"/>
                    <a:pt x="201479" y="-1217"/>
                    <a:pt x="219543" y="530"/>
                  </a:cubicBezTo>
                  <a:close/>
                </a:path>
              </a:pathLst>
            </a:custGeom>
            <a:gradFill>
              <a:gsLst>
                <a:gs pos="50000">
                  <a:srgbClr val="FFFF00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楕円 47">
              <a:extLst>
                <a:ext uri="{FF2B5EF4-FFF2-40B4-BE49-F238E27FC236}">
                  <a16:creationId xmlns:a16="http://schemas.microsoft.com/office/drawing/2014/main" id="{D277341C-A661-4ABD-9E60-8435A46B5CC5}"/>
                </a:ext>
              </a:extLst>
            </p:cNvPr>
            <p:cNvSpPr/>
            <p:nvPr/>
          </p:nvSpPr>
          <p:spPr>
            <a:xfrm rot="531641" flipH="1">
              <a:off x="3351619" y="2445452"/>
              <a:ext cx="555464" cy="1448034"/>
            </a:xfrm>
            <a:custGeom>
              <a:avLst/>
              <a:gdLst>
                <a:gd name="connsiteX0" fmla="*/ 0 w 357706"/>
                <a:gd name="connsiteY0" fmla="*/ 963613 h 1927225"/>
                <a:gd name="connsiteX1" fmla="*/ 178853 w 357706"/>
                <a:gd name="connsiteY1" fmla="*/ 0 h 1927225"/>
                <a:gd name="connsiteX2" fmla="*/ 357706 w 357706"/>
                <a:gd name="connsiteY2" fmla="*/ 963613 h 1927225"/>
                <a:gd name="connsiteX3" fmla="*/ 178853 w 357706"/>
                <a:gd name="connsiteY3" fmla="*/ 1927226 h 1927225"/>
                <a:gd name="connsiteX4" fmla="*/ 0 w 357706"/>
                <a:gd name="connsiteY4" fmla="*/ 963613 h 1927225"/>
                <a:gd name="connsiteX0" fmla="*/ 105686 w 463392"/>
                <a:gd name="connsiteY0" fmla="*/ 1020763 h 1984376"/>
                <a:gd name="connsiteX1" fmla="*/ 36889 w 463392"/>
                <a:gd name="connsiteY1" fmla="*/ 0 h 1984376"/>
                <a:gd name="connsiteX2" fmla="*/ 463392 w 463392"/>
                <a:gd name="connsiteY2" fmla="*/ 1020763 h 1984376"/>
                <a:gd name="connsiteX3" fmla="*/ 284539 w 463392"/>
                <a:gd name="connsiteY3" fmla="*/ 1984376 h 1984376"/>
                <a:gd name="connsiteX4" fmla="*/ 105686 w 463392"/>
                <a:gd name="connsiteY4" fmla="*/ 1020763 h 1984376"/>
                <a:gd name="connsiteX0" fmla="*/ 68797 w 426503"/>
                <a:gd name="connsiteY0" fmla="*/ 1020763 h 1984376"/>
                <a:gd name="connsiteX1" fmla="*/ 0 w 426503"/>
                <a:gd name="connsiteY1" fmla="*/ 0 h 1984376"/>
                <a:gd name="connsiteX2" fmla="*/ 426503 w 426503"/>
                <a:gd name="connsiteY2" fmla="*/ 1020763 h 1984376"/>
                <a:gd name="connsiteX3" fmla="*/ 247650 w 426503"/>
                <a:gd name="connsiteY3" fmla="*/ 1984376 h 1984376"/>
                <a:gd name="connsiteX4" fmla="*/ 68797 w 426503"/>
                <a:gd name="connsiteY4" fmla="*/ 1020763 h 1984376"/>
                <a:gd name="connsiteX0" fmla="*/ 68797 w 426503"/>
                <a:gd name="connsiteY0" fmla="*/ 1020763 h 1984376"/>
                <a:gd name="connsiteX1" fmla="*/ 0 w 426503"/>
                <a:gd name="connsiteY1" fmla="*/ 0 h 1984376"/>
                <a:gd name="connsiteX2" fmla="*/ 426503 w 426503"/>
                <a:gd name="connsiteY2" fmla="*/ 1020763 h 1984376"/>
                <a:gd name="connsiteX3" fmla="*/ 247650 w 426503"/>
                <a:gd name="connsiteY3" fmla="*/ 1984376 h 1984376"/>
                <a:gd name="connsiteX4" fmla="*/ 68797 w 426503"/>
                <a:gd name="connsiteY4" fmla="*/ 1020763 h 1984376"/>
                <a:gd name="connsiteX0" fmla="*/ 68797 w 636568"/>
                <a:gd name="connsiteY0" fmla="*/ 1020763 h 2009776"/>
                <a:gd name="connsiteX1" fmla="*/ 0 w 636568"/>
                <a:gd name="connsiteY1" fmla="*/ 0 h 2009776"/>
                <a:gd name="connsiteX2" fmla="*/ 426503 w 636568"/>
                <a:gd name="connsiteY2" fmla="*/ 1020763 h 2009776"/>
                <a:gd name="connsiteX3" fmla="*/ 615950 w 636568"/>
                <a:gd name="connsiteY3" fmla="*/ 2009776 h 2009776"/>
                <a:gd name="connsiteX4" fmla="*/ 68797 w 636568"/>
                <a:gd name="connsiteY4" fmla="*/ 1020763 h 2009776"/>
                <a:gd name="connsiteX0" fmla="*/ 68797 w 711454"/>
                <a:gd name="connsiteY0" fmla="*/ 1020763 h 2020569"/>
                <a:gd name="connsiteX1" fmla="*/ 0 w 711454"/>
                <a:gd name="connsiteY1" fmla="*/ 0 h 2020569"/>
                <a:gd name="connsiteX2" fmla="*/ 426503 w 711454"/>
                <a:gd name="connsiteY2" fmla="*/ 1020763 h 2020569"/>
                <a:gd name="connsiteX3" fmla="*/ 615950 w 711454"/>
                <a:gd name="connsiteY3" fmla="*/ 2009776 h 2020569"/>
                <a:gd name="connsiteX4" fmla="*/ 68797 w 711454"/>
                <a:gd name="connsiteY4" fmla="*/ 1020763 h 2020569"/>
                <a:gd name="connsiteX0" fmla="*/ 68797 w 717322"/>
                <a:gd name="connsiteY0" fmla="*/ 1020763 h 2020171"/>
                <a:gd name="connsiteX1" fmla="*/ 0 w 717322"/>
                <a:gd name="connsiteY1" fmla="*/ 0 h 2020171"/>
                <a:gd name="connsiteX2" fmla="*/ 426503 w 717322"/>
                <a:gd name="connsiteY2" fmla="*/ 1020763 h 2020171"/>
                <a:gd name="connsiteX3" fmla="*/ 615950 w 717322"/>
                <a:gd name="connsiteY3" fmla="*/ 2009776 h 2020171"/>
                <a:gd name="connsiteX4" fmla="*/ 68797 w 717322"/>
                <a:gd name="connsiteY4" fmla="*/ 1020763 h 2020171"/>
                <a:gd name="connsiteX0" fmla="*/ 68797 w 660398"/>
                <a:gd name="connsiteY0" fmla="*/ 1020763 h 2009776"/>
                <a:gd name="connsiteX1" fmla="*/ 0 w 660398"/>
                <a:gd name="connsiteY1" fmla="*/ 0 h 2009776"/>
                <a:gd name="connsiteX2" fmla="*/ 426503 w 660398"/>
                <a:gd name="connsiteY2" fmla="*/ 1020763 h 2009776"/>
                <a:gd name="connsiteX3" fmla="*/ 615950 w 660398"/>
                <a:gd name="connsiteY3" fmla="*/ 2009776 h 2009776"/>
                <a:gd name="connsiteX4" fmla="*/ 68797 w 660398"/>
                <a:gd name="connsiteY4" fmla="*/ 1020763 h 200977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81222 w 970884"/>
                <a:gd name="connsiteY0" fmla="*/ 1020763 h 1995507"/>
                <a:gd name="connsiteX1" fmla="*/ 12425 w 970884"/>
                <a:gd name="connsiteY1" fmla="*/ 0 h 1995507"/>
                <a:gd name="connsiteX2" fmla="*/ 438928 w 970884"/>
                <a:gd name="connsiteY2" fmla="*/ 1020763 h 1995507"/>
                <a:gd name="connsiteX3" fmla="*/ 941287 w 970884"/>
                <a:gd name="connsiteY3" fmla="*/ 1995507 h 1995507"/>
                <a:gd name="connsiteX4" fmla="*/ 81222 w 970884"/>
                <a:gd name="connsiteY4" fmla="*/ 1020763 h 1995507"/>
                <a:gd name="connsiteX0" fmla="*/ 81222 w 970885"/>
                <a:gd name="connsiteY0" fmla="*/ 1020763 h 1995507"/>
                <a:gd name="connsiteX1" fmla="*/ 12425 w 970885"/>
                <a:gd name="connsiteY1" fmla="*/ 0 h 1995507"/>
                <a:gd name="connsiteX2" fmla="*/ 438928 w 970885"/>
                <a:gd name="connsiteY2" fmla="*/ 1020763 h 1995507"/>
                <a:gd name="connsiteX3" fmla="*/ 941287 w 970885"/>
                <a:gd name="connsiteY3" fmla="*/ 1995507 h 1995507"/>
                <a:gd name="connsiteX4" fmla="*/ 81222 w 970885"/>
                <a:gd name="connsiteY4" fmla="*/ 1020763 h 1995507"/>
                <a:gd name="connsiteX0" fmla="*/ 81222 w 974651"/>
                <a:gd name="connsiteY0" fmla="*/ 1020763 h 1995507"/>
                <a:gd name="connsiteX1" fmla="*/ 12425 w 974651"/>
                <a:gd name="connsiteY1" fmla="*/ 0 h 1995507"/>
                <a:gd name="connsiteX2" fmla="*/ 509751 w 974651"/>
                <a:gd name="connsiteY2" fmla="*/ 1107869 h 1995507"/>
                <a:gd name="connsiteX3" fmla="*/ 941287 w 974651"/>
                <a:gd name="connsiteY3" fmla="*/ 1995507 h 1995507"/>
                <a:gd name="connsiteX4" fmla="*/ 81222 w 974651"/>
                <a:gd name="connsiteY4" fmla="*/ 1020763 h 1995507"/>
                <a:gd name="connsiteX0" fmla="*/ 81222 w 969505"/>
                <a:gd name="connsiteY0" fmla="*/ 1020763 h 1995507"/>
                <a:gd name="connsiteX1" fmla="*/ 12425 w 969505"/>
                <a:gd name="connsiteY1" fmla="*/ 0 h 1995507"/>
                <a:gd name="connsiteX2" fmla="*/ 509751 w 969505"/>
                <a:gd name="connsiteY2" fmla="*/ 1107869 h 1995507"/>
                <a:gd name="connsiteX3" fmla="*/ 941287 w 969505"/>
                <a:gd name="connsiteY3" fmla="*/ 1995507 h 1995507"/>
                <a:gd name="connsiteX4" fmla="*/ 81222 w 969505"/>
                <a:gd name="connsiteY4" fmla="*/ 1020763 h 1995507"/>
                <a:gd name="connsiteX0" fmla="*/ 68797 w 957080"/>
                <a:gd name="connsiteY0" fmla="*/ 1020763 h 1995507"/>
                <a:gd name="connsiteX1" fmla="*/ 0 w 957080"/>
                <a:gd name="connsiteY1" fmla="*/ 0 h 1995507"/>
                <a:gd name="connsiteX2" fmla="*/ 497326 w 957080"/>
                <a:gd name="connsiteY2" fmla="*/ 1107869 h 1995507"/>
                <a:gd name="connsiteX3" fmla="*/ 928862 w 957080"/>
                <a:gd name="connsiteY3" fmla="*/ 1995507 h 1995507"/>
                <a:gd name="connsiteX4" fmla="*/ 68797 w 957080"/>
                <a:gd name="connsiteY4" fmla="*/ 1020763 h 1995507"/>
                <a:gd name="connsiteX0" fmla="*/ 68797 w 959886"/>
                <a:gd name="connsiteY0" fmla="*/ 1020763 h 1995507"/>
                <a:gd name="connsiteX1" fmla="*/ 0 w 959886"/>
                <a:gd name="connsiteY1" fmla="*/ 0 h 1995507"/>
                <a:gd name="connsiteX2" fmla="*/ 497326 w 959886"/>
                <a:gd name="connsiteY2" fmla="*/ 1107869 h 1995507"/>
                <a:gd name="connsiteX3" fmla="*/ 928862 w 959886"/>
                <a:gd name="connsiteY3" fmla="*/ 1995507 h 1995507"/>
                <a:gd name="connsiteX4" fmla="*/ 68797 w 959886"/>
                <a:gd name="connsiteY4" fmla="*/ 1020763 h 1995507"/>
                <a:gd name="connsiteX0" fmla="*/ 68797 w 955865"/>
                <a:gd name="connsiteY0" fmla="*/ 1020763 h 1995507"/>
                <a:gd name="connsiteX1" fmla="*/ 0 w 955865"/>
                <a:gd name="connsiteY1" fmla="*/ 0 h 1995507"/>
                <a:gd name="connsiteX2" fmla="*/ 408797 w 955865"/>
                <a:gd name="connsiteY2" fmla="*/ 1068275 h 1995507"/>
                <a:gd name="connsiteX3" fmla="*/ 928862 w 955865"/>
                <a:gd name="connsiteY3" fmla="*/ 1995507 h 1995507"/>
                <a:gd name="connsiteX4" fmla="*/ 68797 w 955865"/>
                <a:gd name="connsiteY4" fmla="*/ 1020763 h 1995507"/>
                <a:gd name="connsiteX0" fmla="*/ 68797 w 958420"/>
                <a:gd name="connsiteY0" fmla="*/ 1020763 h 1995507"/>
                <a:gd name="connsiteX1" fmla="*/ 0 w 958420"/>
                <a:gd name="connsiteY1" fmla="*/ 0 h 1995507"/>
                <a:gd name="connsiteX2" fmla="*/ 408797 w 958420"/>
                <a:gd name="connsiteY2" fmla="*/ 1068275 h 1995507"/>
                <a:gd name="connsiteX3" fmla="*/ 928862 w 958420"/>
                <a:gd name="connsiteY3" fmla="*/ 1995507 h 1995507"/>
                <a:gd name="connsiteX4" fmla="*/ 68797 w 958420"/>
                <a:gd name="connsiteY4" fmla="*/ 1020763 h 1995507"/>
                <a:gd name="connsiteX0" fmla="*/ 68797 w 965020"/>
                <a:gd name="connsiteY0" fmla="*/ 1020763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68797 w 965020"/>
                <a:gd name="connsiteY4" fmla="*/ 1020763 h 1995507"/>
                <a:gd name="connsiteX0" fmla="*/ 68797 w 965020"/>
                <a:gd name="connsiteY0" fmla="*/ 1020763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68797 w 965020"/>
                <a:gd name="connsiteY4" fmla="*/ 1020763 h 1995507"/>
                <a:gd name="connsiteX0" fmla="*/ 121915 w 965020"/>
                <a:gd name="connsiteY0" fmla="*/ 1099950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121915 w 965020"/>
                <a:gd name="connsiteY4" fmla="*/ 1099950 h 1995507"/>
                <a:gd name="connsiteX0" fmla="*/ 121915 w 965020"/>
                <a:gd name="connsiteY0" fmla="*/ 1099950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121915 w 965020"/>
                <a:gd name="connsiteY4" fmla="*/ 1099950 h 1995507"/>
                <a:gd name="connsiteX0" fmla="*/ 121915 w 965020"/>
                <a:gd name="connsiteY0" fmla="*/ 1099950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121915 w 965020"/>
                <a:gd name="connsiteY4" fmla="*/ 1099950 h 1995507"/>
                <a:gd name="connsiteX0" fmla="*/ 121915 w 1129770"/>
                <a:gd name="connsiteY0" fmla="*/ 1099950 h 1987978"/>
                <a:gd name="connsiteX1" fmla="*/ 0 w 1129770"/>
                <a:gd name="connsiteY1" fmla="*/ 0 h 1987978"/>
                <a:gd name="connsiteX2" fmla="*/ 523884 w 1129770"/>
                <a:gd name="connsiteY2" fmla="*/ 1147462 h 1987978"/>
                <a:gd name="connsiteX3" fmla="*/ 1102301 w 1129770"/>
                <a:gd name="connsiteY3" fmla="*/ 1987978 h 1987978"/>
                <a:gd name="connsiteX4" fmla="*/ 121915 w 1129770"/>
                <a:gd name="connsiteY4" fmla="*/ 1099950 h 1987978"/>
                <a:gd name="connsiteX0" fmla="*/ 121915 w 1129772"/>
                <a:gd name="connsiteY0" fmla="*/ 1099950 h 1987978"/>
                <a:gd name="connsiteX1" fmla="*/ 0 w 1129772"/>
                <a:gd name="connsiteY1" fmla="*/ 0 h 1987978"/>
                <a:gd name="connsiteX2" fmla="*/ 523884 w 1129772"/>
                <a:gd name="connsiteY2" fmla="*/ 1147462 h 1987978"/>
                <a:gd name="connsiteX3" fmla="*/ 1102301 w 1129772"/>
                <a:gd name="connsiteY3" fmla="*/ 1987978 h 1987978"/>
                <a:gd name="connsiteX4" fmla="*/ 121915 w 1129772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23884 w 1102301"/>
                <a:gd name="connsiteY2" fmla="*/ 114746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23884 w 1102301"/>
                <a:gd name="connsiteY2" fmla="*/ 114746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54492 w 1102301"/>
                <a:gd name="connsiteY2" fmla="*/ 108723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54492 w 1102301"/>
                <a:gd name="connsiteY2" fmla="*/ 108723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738133 w 1214526"/>
                <a:gd name="connsiteY2" fmla="*/ 963043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738133 w 1214526"/>
                <a:gd name="connsiteY2" fmla="*/ 963043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163514"/>
                <a:gd name="connsiteY0" fmla="*/ 1032190 h 1960525"/>
                <a:gd name="connsiteX1" fmla="*/ 0 w 1163514"/>
                <a:gd name="connsiteY1" fmla="*/ 0 h 1960525"/>
                <a:gd name="connsiteX2" fmla="*/ 738133 w 1163514"/>
                <a:gd name="connsiteY2" fmla="*/ 963043 h 1960525"/>
                <a:gd name="connsiteX3" fmla="*/ 1163514 w 1163514"/>
                <a:gd name="connsiteY3" fmla="*/ 1960525 h 1960525"/>
                <a:gd name="connsiteX4" fmla="*/ 234140 w 1163514"/>
                <a:gd name="connsiteY4" fmla="*/ 1032190 h 1960525"/>
                <a:gd name="connsiteX0" fmla="*/ 234140 w 1163514"/>
                <a:gd name="connsiteY0" fmla="*/ 1032190 h 1960525"/>
                <a:gd name="connsiteX1" fmla="*/ 0 w 1163514"/>
                <a:gd name="connsiteY1" fmla="*/ 0 h 1960525"/>
                <a:gd name="connsiteX2" fmla="*/ 738133 w 1163514"/>
                <a:gd name="connsiteY2" fmla="*/ 963043 h 1960525"/>
                <a:gd name="connsiteX3" fmla="*/ 1163514 w 1163514"/>
                <a:gd name="connsiteY3" fmla="*/ 1960525 h 1960525"/>
                <a:gd name="connsiteX4" fmla="*/ 234140 w 1163514"/>
                <a:gd name="connsiteY4" fmla="*/ 1032190 h 1960525"/>
                <a:gd name="connsiteX0" fmla="*/ 234140 w 1210343"/>
                <a:gd name="connsiteY0" fmla="*/ 1032190 h 1960525"/>
                <a:gd name="connsiteX1" fmla="*/ 0 w 1210343"/>
                <a:gd name="connsiteY1" fmla="*/ 0 h 1960525"/>
                <a:gd name="connsiteX2" fmla="*/ 738133 w 1210343"/>
                <a:gd name="connsiteY2" fmla="*/ 963043 h 1960525"/>
                <a:gd name="connsiteX3" fmla="*/ 1163514 w 1210343"/>
                <a:gd name="connsiteY3" fmla="*/ 1960525 h 1960525"/>
                <a:gd name="connsiteX4" fmla="*/ 234140 w 1210343"/>
                <a:gd name="connsiteY4" fmla="*/ 1032190 h 1960525"/>
                <a:gd name="connsiteX0" fmla="*/ 234140 w 1201902"/>
                <a:gd name="connsiteY0" fmla="*/ 1032190 h 1960525"/>
                <a:gd name="connsiteX1" fmla="*/ 0 w 1201902"/>
                <a:gd name="connsiteY1" fmla="*/ 0 h 1960525"/>
                <a:gd name="connsiteX2" fmla="*/ 738133 w 1201902"/>
                <a:gd name="connsiteY2" fmla="*/ 963043 h 1960525"/>
                <a:gd name="connsiteX3" fmla="*/ 1163514 w 1201902"/>
                <a:gd name="connsiteY3" fmla="*/ 1960525 h 1960525"/>
                <a:gd name="connsiteX4" fmla="*/ 234140 w 1201902"/>
                <a:gd name="connsiteY4" fmla="*/ 1032190 h 1960525"/>
                <a:gd name="connsiteX0" fmla="*/ 234140 w 1201902"/>
                <a:gd name="connsiteY0" fmla="*/ 1032190 h 1960525"/>
                <a:gd name="connsiteX1" fmla="*/ 0 w 1201902"/>
                <a:gd name="connsiteY1" fmla="*/ 0 h 1960525"/>
                <a:gd name="connsiteX2" fmla="*/ 738133 w 1201902"/>
                <a:gd name="connsiteY2" fmla="*/ 963043 h 1960525"/>
                <a:gd name="connsiteX3" fmla="*/ 1163514 w 1201902"/>
                <a:gd name="connsiteY3" fmla="*/ 1960525 h 1960525"/>
                <a:gd name="connsiteX4" fmla="*/ 234140 w 1201902"/>
                <a:gd name="connsiteY4" fmla="*/ 1032190 h 196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1902" h="1960525">
                  <a:moveTo>
                    <a:pt x="234140" y="1032190"/>
                  </a:moveTo>
                  <a:cubicBezTo>
                    <a:pt x="213659" y="689314"/>
                    <a:pt x="211467" y="329331"/>
                    <a:pt x="0" y="0"/>
                  </a:cubicBezTo>
                  <a:cubicBezTo>
                    <a:pt x="487323" y="295227"/>
                    <a:pt x="676844" y="604043"/>
                    <a:pt x="738133" y="963043"/>
                  </a:cubicBezTo>
                  <a:cubicBezTo>
                    <a:pt x="799422" y="1322043"/>
                    <a:pt x="1350049" y="1463778"/>
                    <a:pt x="1163514" y="1960525"/>
                  </a:cubicBezTo>
                  <a:cubicBezTo>
                    <a:pt x="429641" y="1623989"/>
                    <a:pt x="254621" y="1375066"/>
                    <a:pt x="234140" y="1032190"/>
                  </a:cubicBez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楕円 47">
              <a:extLst>
                <a:ext uri="{FF2B5EF4-FFF2-40B4-BE49-F238E27FC236}">
                  <a16:creationId xmlns:a16="http://schemas.microsoft.com/office/drawing/2014/main" id="{38E0DEC1-3D64-4DE0-B424-732DAE39B54B}"/>
                </a:ext>
              </a:extLst>
            </p:cNvPr>
            <p:cNvSpPr/>
            <p:nvPr/>
          </p:nvSpPr>
          <p:spPr>
            <a:xfrm>
              <a:off x="2641599" y="2528981"/>
              <a:ext cx="597930" cy="1461542"/>
            </a:xfrm>
            <a:custGeom>
              <a:avLst/>
              <a:gdLst>
                <a:gd name="connsiteX0" fmla="*/ 0 w 357706"/>
                <a:gd name="connsiteY0" fmla="*/ 963613 h 1927225"/>
                <a:gd name="connsiteX1" fmla="*/ 178853 w 357706"/>
                <a:gd name="connsiteY1" fmla="*/ 0 h 1927225"/>
                <a:gd name="connsiteX2" fmla="*/ 357706 w 357706"/>
                <a:gd name="connsiteY2" fmla="*/ 963613 h 1927225"/>
                <a:gd name="connsiteX3" fmla="*/ 178853 w 357706"/>
                <a:gd name="connsiteY3" fmla="*/ 1927226 h 1927225"/>
                <a:gd name="connsiteX4" fmla="*/ 0 w 357706"/>
                <a:gd name="connsiteY4" fmla="*/ 963613 h 1927225"/>
                <a:gd name="connsiteX0" fmla="*/ 105686 w 463392"/>
                <a:gd name="connsiteY0" fmla="*/ 1020763 h 1984376"/>
                <a:gd name="connsiteX1" fmla="*/ 36889 w 463392"/>
                <a:gd name="connsiteY1" fmla="*/ 0 h 1984376"/>
                <a:gd name="connsiteX2" fmla="*/ 463392 w 463392"/>
                <a:gd name="connsiteY2" fmla="*/ 1020763 h 1984376"/>
                <a:gd name="connsiteX3" fmla="*/ 284539 w 463392"/>
                <a:gd name="connsiteY3" fmla="*/ 1984376 h 1984376"/>
                <a:gd name="connsiteX4" fmla="*/ 105686 w 463392"/>
                <a:gd name="connsiteY4" fmla="*/ 1020763 h 1984376"/>
                <a:gd name="connsiteX0" fmla="*/ 68797 w 426503"/>
                <a:gd name="connsiteY0" fmla="*/ 1020763 h 1984376"/>
                <a:gd name="connsiteX1" fmla="*/ 0 w 426503"/>
                <a:gd name="connsiteY1" fmla="*/ 0 h 1984376"/>
                <a:gd name="connsiteX2" fmla="*/ 426503 w 426503"/>
                <a:gd name="connsiteY2" fmla="*/ 1020763 h 1984376"/>
                <a:gd name="connsiteX3" fmla="*/ 247650 w 426503"/>
                <a:gd name="connsiteY3" fmla="*/ 1984376 h 1984376"/>
                <a:gd name="connsiteX4" fmla="*/ 68797 w 426503"/>
                <a:gd name="connsiteY4" fmla="*/ 1020763 h 1984376"/>
                <a:gd name="connsiteX0" fmla="*/ 68797 w 426503"/>
                <a:gd name="connsiteY0" fmla="*/ 1020763 h 1984376"/>
                <a:gd name="connsiteX1" fmla="*/ 0 w 426503"/>
                <a:gd name="connsiteY1" fmla="*/ 0 h 1984376"/>
                <a:gd name="connsiteX2" fmla="*/ 426503 w 426503"/>
                <a:gd name="connsiteY2" fmla="*/ 1020763 h 1984376"/>
                <a:gd name="connsiteX3" fmla="*/ 247650 w 426503"/>
                <a:gd name="connsiteY3" fmla="*/ 1984376 h 1984376"/>
                <a:gd name="connsiteX4" fmla="*/ 68797 w 426503"/>
                <a:gd name="connsiteY4" fmla="*/ 1020763 h 1984376"/>
                <a:gd name="connsiteX0" fmla="*/ 68797 w 636568"/>
                <a:gd name="connsiteY0" fmla="*/ 1020763 h 2009776"/>
                <a:gd name="connsiteX1" fmla="*/ 0 w 636568"/>
                <a:gd name="connsiteY1" fmla="*/ 0 h 2009776"/>
                <a:gd name="connsiteX2" fmla="*/ 426503 w 636568"/>
                <a:gd name="connsiteY2" fmla="*/ 1020763 h 2009776"/>
                <a:gd name="connsiteX3" fmla="*/ 615950 w 636568"/>
                <a:gd name="connsiteY3" fmla="*/ 2009776 h 2009776"/>
                <a:gd name="connsiteX4" fmla="*/ 68797 w 636568"/>
                <a:gd name="connsiteY4" fmla="*/ 1020763 h 2009776"/>
                <a:gd name="connsiteX0" fmla="*/ 68797 w 711454"/>
                <a:gd name="connsiteY0" fmla="*/ 1020763 h 2020569"/>
                <a:gd name="connsiteX1" fmla="*/ 0 w 711454"/>
                <a:gd name="connsiteY1" fmla="*/ 0 h 2020569"/>
                <a:gd name="connsiteX2" fmla="*/ 426503 w 711454"/>
                <a:gd name="connsiteY2" fmla="*/ 1020763 h 2020569"/>
                <a:gd name="connsiteX3" fmla="*/ 615950 w 711454"/>
                <a:gd name="connsiteY3" fmla="*/ 2009776 h 2020569"/>
                <a:gd name="connsiteX4" fmla="*/ 68797 w 711454"/>
                <a:gd name="connsiteY4" fmla="*/ 1020763 h 2020569"/>
                <a:gd name="connsiteX0" fmla="*/ 68797 w 717322"/>
                <a:gd name="connsiteY0" fmla="*/ 1020763 h 2020171"/>
                <a:gd name="connsiteX1" fmla="*/ 0 w 717322"/>
                <a:gd name="connsiteY1" fmla="*/ 0 h 2020171"/>
                <a:gd name="connsiteX2" fmla="*/ 426503 w 717322"/>
                <a:gd name="connsiteY2" fmla="*/ 1020763 h 2020171"/>
                <a:gd name="connsiteX3" fmla="*/ 615950 w 717322"/>
                <a:gd name="connsiteY3" fmla="*/ 2009776 h 2020171"/>
                <a:gd name="connsiteX4" fmla="*/ 68797 w 717322"/>
                <a:gd name="connsiteY4" fmla="*/ 1020763 h 2020171"/>
                <a:gd name="connsiteX0" fmla="*/ 68797 w 660398"/>
                <a:gd name="connsiteY0" fmla="*/ 1020763 h 2009776"/>
                <a:gd name="connsiteX1" fmla="*/ 0 w 660398"/>
                <a:gd name="connsiteY1" fmla="*/ 0 h 2009776"/>
                <a:gd name="connsiteX2" fmla="*/ 426503 w 660398"/>
                <a:gd name="connsiteY2" fmla="*/ 1020763 h 2009776"/>
                <a:gd name="connsiteX3" fmla="*/ 615950 w 660398"/>
                <a:gd name="connsiteY3" fmla="*/ 2009776 h 2009776"/>
                <a:gd name="connsiteX4" fmla="*/ 68797 w 660398"/>
                <a:gd name="connsiteY4" fmla="*/ 1020763 h 200977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81222 w 970884"/>
                <a:gd name="connsiteY0" fmla="*/ 1020763 h 1995507"/>
                <a:gd name="connsiteX1" fmla="*/ 12425 w 970884"/>
                <a:gd name="connsiteY1" fmla="*/ 0 h 1995507"/>
                <a:gd name="connsiteX2" fmla="*/ 438928 w 970884"/>
                <a:gd name="connsiteY2" fmla="*/ 1020763 h 1995507"/>
                <a:gd name="connsiteX3" fmla="*/ 941287 w 970884"/>
                <a:gd name="connsiteY3" fmla="*/ 1995507 h 1995507"/>
                <a:gd name="connsiteX4" fmla="*/ 81222 w 970884"/>
                <a:gd name="connsiteY4" fmla="*/ 1020763 h 1995507"/>
                <a:gd name="connsiteX0" fmla="*/ 81222 w 970885"/>
                <a:gd name="connsiteY0" fmla="*/ 1020763 h 1995507"/>
                <a:gd name="connsiteX1" fmla="*/ 12425 w 970885"/>
                <a:gd name="connsiteY1" fmla="*/ 0 h 1995507"/>
                <a:gd name="connsiteX2" fmla="*/ 438928 w 970885"/>
                <a:gd name="connsiteY2" fmla="*/ 1020763 h 1995507"/>
                <a:gd name="connsiteX3" fmla="*/ 941287 w 970885"/>
                <a:gd name="connsiteY3" fmla="*/ 1995507 h 1995507"/>
                <a:gd name="connsiteX4" fmla="*/ 81222 w 970885"/>
                <a:gd name="connsiteY4" fmla="*/ 1020763 h 1995507"/>
                <a:gd name="connsiteX0" fmla="*/ 81222 w 974651"/>
                <a:gd name="connsiteY0" fmla="*/ 1020763 h 1995507"/>
                <a:gd name="connsiteX1" fmla="*/ 12425 w 974651"/>
                <a:gd name="connsiteY1" fmla="*/ 0 h 1995507"/>
                <a:gd name="connsiteX2" fmla="*/ 509751 w 974651"/>
                <a:gd name="connsiteY2" fmla="*/ 1107869 h 1995507"/>
                <a:gd name="connsiteX3" fmla="*/ 941287 w 974651"/>
                <a:gd name="connsiteY3" fmla="*/ 1995507 h 1995507"/>
                <a:gd name="connsiteX4" fmla="*/ 81222 w 974651"/>
                <a:gd name="connsiteY4" fmla="*/ 1020763 h 1995507"/>
                <a:gd name="connsiteX0" fmla="*/ 81222 w 969505"/>
                <a:gd name="connsiteY0" fmla="*/ 1020763 h 1995507"/>
                <a:gd name="connsiteX1" fmla="*/ 12425 w 969505"/>
                <a:gd name="connsiteY1" fmla="*/ 0 h 1995507"/>
                <a:gd name="connsiteX2" fmla="*/ 509751 w 969505"/>
                <a:gd name="connsiteY2" fmla="*/ 1107869 h 1995507"/>
                <a:gd name="connsiteX3" fmla="*/ 941287 w 969505"/>
                <a:gd name="connsiteY3" fmla="*/ 1995507 h 1995507"/>
                <a:gd name="connsiteX4" fmla="*/ 81222 w 969505"/>
                <a:gd name="connsiteY4" fmla="*/ 1020763 h 1995507"/>
                <a:gd name="connsiteX0" fmla="*/ 68797 w 957080"/>
                <a:gd name="connsiteY0" fmla="*/ 1020763 h 1995507"/>
                <a:gd name="connsiteX1" fmla="*/ 0 w 957080"/>
                <a:gd name="connsiteY1" fmla="*/ 0 h 1995507"/>
                <a:gd name="connsiteX2" fmla="*/ 497326 w 957080"/>
                <a:gd name="connsiteY2" fmla="*/ 1107869 h 1995507"/>
                <a:gd name="connsiteX3" fmla="*/ 928862 w 957080"/>
                <a:gd name="connsiteY3" fmla="*/ 1995507 h 1995507"/>
                <a:gd name="connsiteX4" fmla="*/ 68797 w 957080"/>
                <a:gd name="connsiteY4" fmla="*/ 1020763 h 1995507"/>
                <a:gd name="connsiteX0" fmla="*/ 68797 w 959886"/>
                <a:gd name="connsiteY0" fmla="*/ 1020763 h 1995507"/>
                <a:gd name="connsiteX1" fmla="*/ 0 w 959886"/>
                <a:gd name="connsiteY1" fmla="*/ 0 h 1995507"/>
                <a:gd name="connsiteX2" fmla="*/ 497326 w 959886"/>
                <a:gd name="connsiteY2" fmla="*/ 1107869 h 1995507"/>
                <a:gd name="connsiteX3" fmla="*/ 928862 w 959886"/>
                <a:gd name="connsiteY3" fmla="*/ 1995507 h 1995507"/>
                <a:gd name="connsiteX4" fmla="*/ 68797 w 959886"/>
                <a:gd name="connsiteY4" fmla="*/ 1020763 h 1995507"/>
                <a:gd name="connsiteX0" fmla="*/ 68797 w 955865"/>
                <a:gd name="connsiteY0" fmla="*/ 1020763 h 1995507"/>
                <a:gd name="connsiteX1" fmla="*/ 0 w 955865"/>
                <a:gd name="connsiteY1" fmla="*/ 0 h 1995507"/>
                <a:gd name="connsiteX2" fmla="*/ 408797 w 955865"/>
                <a:gd name="connsiteY2" fmla="*/ 1068275 h 1995507"/>
                <a:gd name="connsiteX3" fmla="*/ 928862 w 955865"/>
                <a:gd name="connsiteY3" fmla="*/ 1995507 h 1995507"/>
                <a:gd name="connsiteX4" fmla="*/ 68797 w 955865"/>
                <a:gd name="connsiteY4" fmla="*/ 1020763 h 1995507"/>
                <a:gd name="connsiteX0" fmla="*/ 68797 w 958420"/>
                <a:gd name="connsiteY0" fmla="*/ 1020763 h 1995507"/>
                <a:gd name="connsiteX1" fmla="*/ 0 w 958420"/>
                <a:gd name="connsiteY1" fmla="*/ 0 h 1995507"/>
                <a:gd name="connsiteX2" fmla="*/ 408797 w 958420"/>
                <a:gd name="connsiteY2" fmla="*/ 1068275 h 1995507"/>
                <a:gd name="connsiteX3" fmla="*/ 928862 w 958420"/>
                <a:gd name="connsiteY3" fmla="*/ 1995507 h 1995507"/>
                <a:gd name="connsiteX4" fmla="*/ 68797 w 958420"/>
                <a:gd name="connsiteY4" fmla="*/ 1020763 h 1995507"/>
                <a:gd name="connsiteX0" fmla="*/ 68797 w 965020"/>
                <a:gd name="connsiteY0" fmla="*/ 1020763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68797 w 965020"/>
                <a:gd name="connsiteY4" fmla="*/ 1020763 h 1995507"/>
                <a:gd name="connsiteX0" fmla="*/ 68797 w 965020"/>
                <a:gd name="connsiteY0" fmla="*/ 1020763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68797 w 965020"/>
                <a:gd name="connsiteY4" fmla="*/ 1020763 h 1995507"/>
                <a:gd name="connsiteX0" fmla="*/ 121915 w 965020"/>
                <a:gd name="connsiteY0" fmla="*/ 1099950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121915 w 965020"/>
                <a:gd name="connsiteY4" fmla="*/ 1099950 h 1995507"/>
                <a:gd name="connsiteX0" fmla="*/ 121915 w 965020"/>
                <a:gd name="connsiteY0" fmla="*/ 1099950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121915 w 965020"/>
                <a:gd name="connsiteY4" fmla="*/ 1099950 h 1995507"/>
                <a:gd name="connsiteX0" fmla="*/ 121915 w 965020"/>
                <a:gd name="connsiteY0" fmla="*/ 1099950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121915 w 965020"/>
                <a:gd name="connsiteY4" fmla="*/ 1099950 h 1995507"/>
                <a:gd name="connsiteX0" fmla="*/ 121915 w 1129770"/>
                <a:gd name="connsiteY0" fmla="*/ 1099950 h 1987978"/>
                <a:gd name="connsiteX1" fmla="*/ 0 w 1129770"/>
                <a:gd name="connsiteY1" fmla="*/ 0 h 1987978"/>
                <a:gd name="connsiteX2" fmla="*/ 523884 w 1129770"/>
                <a:gd name="connsiteY2" fmla="*/ 1147462 h 1987978"/>
                <a:gd name="connsiteX3" fmla="*/ 1102301 w 1129770"/>
                <a:gd name="connsiteY3" fmla="*/ 1987978 h 1987978"/>
                <a:gd name="connsiteX4" fmla="*/ 121915 w 1129770"/>
                <a:gd name="connsiteY4" fmla="*/ 1099950 h 1987978"/>
                <a:gd name="connsiteX0" fmla="*/ 121915 w 1129772"/>
                <a:gd name="connsiteY0" fmla="*/ 1099950 h 1987978"/>
                <a:gd name="connsiteX1" fmla="*/ 0 w 1129772"/>
                <a:gd name="connsiteY1" fmla="*/ 0 h 1987978"/>
                <a:gd name="connsiteX2" fmla="*/ 523884 w 1129772"/>
                <a:gd name="connsiteY2" fmla="*/ 1147462 h 1987978"/>
                <a:gd name="connsiteX3" fmla="*/ 1102301 w 1129772"/>
                <a:gd name="connsiteY3" fmla="*/ 1987978 h 1987978"/>
                <a:gd name="connsiteX4" fmla="*/ 121915 w 1129772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23884 w 1102301"/>
                <a:gd name="connsiteY2" fmla="*/ 114746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23884 w 1102301"/>
                <a:gd name="connsiteY2" fmla="*/ 114746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54492 w 1102301"/>
                <a:gd name="connsiteY2" fmla="*/ 108723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54492 w 1102301"/>
                <a:gd name="connsiteY2" fmla="*/ 108723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4526" h="1920218">
                  <a:moveTo>
                    <a:pt x="234140" y="1032190"/>
                  </a:moveTo>
                  <a:cubicBezTo>
                    <a:pt x="215361" y="704625"/>
                    <a:pt x="211467" y="329331"/>
                    <a:pt x="0" y="0"/>
                  </a:cubicBezTo>
                  <a:cubicBezTo>
                    <a:pt x="487323" y="295227"/>
                    <a:pt x="464296" y="699436"/>
                    <a:pt x="666717" y="1019472"/>
                  </a:cubicBezTo>
                  <a:cubicBezTo>
                    <a:pt x="869138" y="1339508"/>
                    <a:pt x="1156206" y="1423471"/>
                    <a:pt x="1214526" y="1920218"/>
                  </a:cubicBezTo>
                  <a:cubicBezTo>
                    <a:pt x="266405" y="1623989"/>
                    <a:pt x="252919" y="1359755"/>
                    <a:pt x="234140" y="1032190"/>
                  </a:cubicBez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246C3FA8-1D52-4488-B706-9F11A9829AE9}"/>
                </a:ext>
              </a:extLst>
            </p:cNvPr>
            <p:cNvSpPr/>
            <p:nvPr/>
          </p:nvSpPr>
          <p:spPr>
            <a:xfrm rot="21109946" flipH="1">
              <a:off x="3486905" y="1960706"/>
              <a:ext cx="122831" cy="515636"/>
            </a:xfrm>
            <a:custGeom>
              <a:avLst/>
              <a:gdLst>
                <a:gd name="connsiteX0" fmla="*/ 122831 w 122831"/>
                <a:gd name="connsiteY0" fmla="*/ 0 h 515636"/>
                <a:gd name="connsiteX1" fmla="*/ 84362 w 122831"/>
                <a:gd name="connsiteY1" fmla="*/ 34408 h 515636"/>
                <a:gd name="connsiteX2" fmla="*/ 31510 w 122831"/>
                <a:gd name="connsiteY2" fmla="*/ 480362 h 515636"/>
                <a:gd name="connsiteX3" fmla="*/ 46078 w 122831"/>
                <a:gd name="connsiteY3" fmla="*/ 515636 h 515636"/>
                <a:gd name="connsiteX4" fmla="*/ 33519 w 122831"/>
                <a:gd name="connsiteY4" fmla="*/ 469540 h 515636"/>
                <a:gd name="connsiteX5" fmla="*/ 105954 w 122831"/>
                <a:gd name="connsiteY5" fmla="*/ 95460 h 515636"/>
                <a:gd name="connsiteX6" fmla="*/ 122659 w 122831"/>
                <a:gd name="connsiteY6" fmla="*/ 80518 h 515636"/>
                <a:gd name="connsiteX7" fmla="*/ 121622 w 122831"/>
                <a:gd name="connsiteY7" fmla="*/ 41505 h 515636"/>
                <a:gd name="connsiteX8" fmla="*/ 122831 w 122831"/>
                <a:gd name="connsiteY8" fmla="*/ 0 h 51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831" h="515636">
                  <a:moveTo>
                    <a:pt x="122831" y="0"/>
                  </a:moveTo>
                  <a:lnTo>
                    <a:pt x="84362" y="34408"/>
                  </a:lnTo>
                  <a:cubicBezTo>
                    <a:pt x="-3938" y="136190"/>
                    <a:pt x="-25265" y="313587"/>
                    <a:pt x="31510" y="480362"/>
                  </a:cubicBezTo>
                  <a:lnTo>
                    <a:pt x="46078" y="515636"/>
                  </a:lnTo>
                  <a:lnTo>
                    <a:pt x="33519" y="469540"/>
                  </a:lnTo>
                  <a:cubicBezTo>
                    <a:pt x="3787" y="325497"/>
                    <a:pt x="30268" y="182702"/>
                    <a:pt x="105954" y="95460"/>
                  </a:cubicBezTo>
                  <a:lnTo>
                    <a:pt x="122659" y="80518"/>
                  </a:lnTo>
                  <a:lnTo>
                    <a:pt x="121622" y="41505"/>
                  </a:lnTo>
                  <a:cubicBezTo>
                    <a:pt x="121678" y="24867"/>
                    <a:pt x="122186" y="10740"/>
                    <a:pt x="122831" y="0"/>
                  </a:cubicBez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DEE3C14D-9E96-474A-9168-06D778B1ED20}"/>
                </a:ext>
              </a:extLst>
            </p:cNvPr>
            <p:cNvSpPr/>
            <p:nvPr/>
          </p:nvSpPr>
          <p:spPr>
            <a:xfrm rot="490054">
              <a:off x="2864271" y="1960705"/>
              <a:ext cx="122831" cy="515636"/>
            </a:xfrm>
            <a:custGeom>
              <a:avLst/>
              <a:gdLst>
                <a:gd name="connsiteX0" fmla="*/ 122831 w 122831"/>
                <a:gd name="connsiteY0" fmla="*/ 0 h 515636"/>
                <a:gd name="connsiteX1" fmla="*/ 121622 w 122831"/>
                <a:gd name="connsiteY1" fmla="*/ 41505 h 515636"/>
                <a:gd name="connsiteX2" fmla="*/ 122659 w 122831"/>
                <a:gd name="connsiteY2" fmla="*/ 80518 h 515636"/>
                <a:gd name="connsiteX3" fmla="*/ 105954 w 122831"/>
                <a:gd name="connsiteY3" fmla="*/ 95460 h 515636"/>
                <a:gd name="connsiteX4" fmla="*/ 33519 w 122831"/>
                <a:gd name="connsiteY4" fmla="*/ 469540 h 515636"/>
                <a:gd name="connsiteX5" fmla="*/ 46078 w 122831"/>
                <a:gd name="connsiteY5" fmla="*/ 515636 h 515636"/>
                <a:gd name="connsiteX6" fmla="*/ 31510 w 122831"/>
                <a:gd name="connsiteY6" fmla="*/ 480362 h 515636"/>
                <a:gd name="connsiteX7" fmla="*/ 84362 w 122831"/>
                <a:gd name="connsiteY7" fmla="*/ 34408 h 515636"/>
                <a:gd name="connsiteX8" fmla="*/ 122831 w 122831"/>
                <a:gd name="connsiteY8" fmla="*/ 0 h 51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831" h="515636">
                  <a:moveTo>
                    <a:pt x="122831" y="0"/>
                  </a:moveTo>
                  <a:cubicBezTo>
                    <a:pt x="122186" y="10740"/>
                    <a:pt x="121678" y="24867"/>
                    <a:pt x="121622" y="41505"/>
                  </a:cubicBezTo>
                  <a:lnTo>
                    <a:pt x="122659" y="80518"/>
                  </a:lnTo>
                  <a:lnTo>
                    <a:pt x="105954" y="95460"/>
                  </a:lnTo>
                  <a:cubicBezTo>
                    <a:pt x="30268" y="182702"/>
                    <a:pt x="3787" y="325497"/>
                    <a:pt x="33519" y="469540"/>
                  </a:cubicBezTo>
                  <a:lnTo>
                    <a:pt x="46078" y="515636"/>
                  </a:lnTo>
                  <a:lnTo>
                    <a:pt x="31510" y="480362"/>
                  </a:lnTo>
                  <a:cubicBezTo>
                    <a:pt x="-25265" y="313587"/>
                    <a:pt x="-3938" y="136190"/>
                    <a:pt x="84362" y="34408"/>
                  </a:cubicBezTo>
                  <a:lnTo>
                    <a:pt x="122831" y="0"/>
                  </a:ln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75E7F1FB-05D9-4F9C-95C7-4198610C881F}"/>
                </a:ext>
              </a:extLst>
            </p:cNvPr>
            <p:cNvSpPr/>
            <p:nvPr/>
          </p:nvSpPr>
          <p:spPr>
            <a:xfrm>
              <a:off x="3233978" y="2049873"/>
              <a:ext cx="207022" cy="319931"/>
            </a:xfrm>
            <a:custGeom>
              <a:avLst/>
              <a:gdLst>
                <a:gd name="connsiteX0" fmla="*/ 77464 w 207022"/>
                <a:gd name="connsiteY0" fmla="*/ 314 h 319931"/>
                <a:gd name="connsiteX1" fmla="*/ 109080 w 207022"/>
                <a:gd name="connsiteY1" fmla="*/ 5035 h 319931"/>
                <a:gd name="connsiteX2" fmla="*/ 207003 w 207022"/>
                <a:gd name="connsiteY2" fmla="*/ 292757 h 319931"/>
                <a:gd name="connsiteX3" fmla="*/ 204503 w 207022"/>
                <a:gd name="connsiteY3" fmla="*/ 319931 h 319931"/>
                <a:gd name="connsiteX4" fmla="*/ 195877 w 207022"/>
                <a:gd name="connsiteY4" fmla="*/ 216491 h 319931"/>
                <a:gd name="connsiteX5" fmla="*/ 109080 w 207022"/>
                <a:gd name="connsiteY5" fmla="*/ 62185 h 319931"/>
                <a:gd name="connsiteX6" fmla="*/ 77464 w 207022"/>
                <a:gd name="connsiteY6" fmla="*/ 57464 h 319931"/>
                <a:gd name="connsiteX7" fmla="*/ 21605 w 207022"/>
                <a:gd name="connsiteY7" fmla="*/ 85024 h 319931"/>
                <a:gd name="connsiteX8" fmla="*/ 51 w 207022"/>
                <a:gd name="connsiteY8" fmla="*/ 108283 h 319931"/>
                <a:gd name="connsiteX9" fmla="*/ 0 w 207022"/>
                <a:gd name="connsiteY9" fmla="*/ 108220 h 319931"/>
                <a:gd name="connsiteX10" fmla="*/ 0 w 207022"/>
                <a:gd name="connsiteY10" fmla="*/ 51070 h 319931"/>
                <a:gd name="connsiteX11" fmla="*/ 51 w 207022"/>
                <a:gd name="connsiteY11" fmla="*/ 51133 h 319931"/>
                <a:gd name="connsiteX12" fmla="*/ 21605 w 207022"/>
                <a:gd name="connsiteY12" fmla="*/ 27874 h 319931"/>
                <a:gd name="connsiteX13" fmla="*/ 77464 w 207022"/>
                <a:gd name="connsiteY13" fmla="*/ 314 h 319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7022" h="319931">
                  <a:moveTo>
                    <a:pt x="77464" y="314"/>
                  </a:moveTo>
                  <a:cubicBezTo>
                    <a:pt x="88124" y="-718"/>
                    <a:pt x="98711" y="785"/>
                    <a:pt x="109080" y="5035"/>
                  </a:cubicBezTo>
                  <a:cubicBezTo>
                    <a:pt x="171293" y="30531"/>
                    <a:pt x="207985" y="147660"/>
                    <a:pt x="207003" y="292757"/>
                  </a:cubicBezTo>
                  <a:lnTo>
                    <a:pt x="204503" y="319931"/>
                  </a:lnTo>
                  <a:lnTo>
                    <a:pt x="195877" y="216491"/>
                  </a:lnTo>
                  <a:cubicBezTo>
                    <a:pt x="180688" y="136906"/>
                    <a:pt x="150556" y="79182"/>
                    <a:pt x="109080" y="62185"/>
                  </a:cubicBezTo>
                  <a:cubicBezTo>
                    <a:pt x="98711" y="57935"/>
                    <a:pt x="88124" y="56433"/>
                    <a:pt x="77464" y="57464"/>
                  </a:cubicBezTo>
                  <a:cubicBezTo>
                    <a:pt x="58809" y="59268"/>
                    <a:pt x="39930" y="68835"/>
                    <a:pt x="21605" y="85024"/>
                  </a:cubicBezTo>
                  <a:lnTo>
                    <a:pt x="51" y="108283"/>
                  </a:lnTo>
                  <a:lnTo>
                    <a:pt x="0" y="108220"/>
                  </a:lnTo>
                  <a:lnTo>
                    <a:pt x="0" y="51070"/>
                  </a:lnTo>
                  <a:lnTo>
                    <a:pt x="51" y="51133"/>
                  </a:lnTo>
                  <a:lnTo>
                    <a:pt x="21605" y="27874"/>
                  </a:lnTo>
                  <a:cubicBezTo>
                    <a:pt x="39930" y="11685"/>
                    <a:pt x="58809" y="2118"/>
                    <a:pt x="77464" y="314"/>
                  </a:cubicBezTo>
                  <a:close/>
                </a:path>
              </a:pathLst>
            </a:custGeom>
            <a:gradFill flip="none" rotWithShape="1">
              <a:gsLst>
                <a:gs pos="70000">
                  <a:srgbClr val="FFC000"/>
                </a:gs>
                <a:gs pos="0">
                  <a:schemeClr val="bg1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49013E97-82D7-415C-B646-33AFEEA944DB}"/>
                </a:ext>
              </a:extLst>
            </p:cNvPr>
            <p:cNvSpPr/>
            <p:nvPr/>
          </p:nvSpPr>
          <p:spPr>
            <a:xfrm>
              <a:off x="3027777" y="2049873"/>
              <a:ext cx="206201" cy="319930"/>
            </a:xfrm>
            <a:custGeom>
              <a:avLst/>
              <a:gdLst>
                <a:gd name="connsiteX0" fmla="*/ 129558 w 206201"/>
                <a:gd name="connsiteY0" fmla="*/ 313 h 319930"/>
                <a:gd name="connsiteX1" fmla="*/ 193235 w 206201"/>
                <a:gd name="connsiteY1" fmla="*/ 35214 h 319930"/>
                <a:gd name="connsiteX2" fmla="*/ 206201 w 206201"/>
                <a:gd name="connsiteY2" fmla="*/ 51070 h 319930"/>
                <a:gd name="connsiteX3" fmla="*/ 206201 w 206201"/>
                <a:gd name="connsiteY3" fmla="*/ 108220 h 319930"/>
                <a:gd name="connsiteX4" fmla="*/ 193235 w 206201"/>
                <a:gd name="connsiteY4" fmla="*/ 92364 h 319930"/>
                <a:gd name="connsiteX5" fmla="*/ 129558 w 206201"/>
                <a:gd name="connsiteY5" fmla="*/ 57463 h 319930"/>
                <a:gd name="connsiteX6" fmla="*/ 97943 w 206201"/>
                <a:gd name="connsiteY6" fmla="*/ 62184 h 319930"/>
                <a:gd name="connsiteX7" fmla="*/ 11146 w 206201"/>
                <a:gd name="connsiteY7" fmla="*/ 216490 h 319930"/>
                <a:gd name="connsiteX8" fmla="*/ 2519 w 206201"/>
                <a:gd name="connsiteY8" fmla="*/ 319930 h 319930"/>
                <a:gd name="connsiteX9" fmla="*/ 20 w 206201"/>
                <a:gd name="connsiteY9" fmla="*/ 292757 h 319930"/>
                <a:gd name="connsiteX10" fmla="*/ 97943 w 206201"/>
                <a:gd name="connsiteY10" fmla="*/ 5034 h 319930"/>
                <a:gd name="connsiteX11" fmla="*/ 129558 w 206201"/>
                <a:gd name="connsiteY11" fmla="*/ 313 h 31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6201" h="319930">
                  <a:moveTo>
                    <a:pt x="129558" y="313"/>
                  </a:moveTo>
                  <a:cubicBezTo>
                    <a:pt x="150878" y="2376"/>
                    <a:pt x="172491" y="14575"/>
                    <a:pt x="193235" y="35214"/>
                  </a:cubicBezTo>
                  <a:lnTo>
                    <a:pt x="206201" y="51070"/>
                  </a:lnTo>
                  <a:lnTo>
                    <a:pt x="206201" y="108220"/>
                  </a:lnTo>
                  <a:lnTo>
                    <a:pt x="193235" y="92364"/>
                  </a:lnTo>
                  <a:cubicBezTo>
                    <a:pt x="172491" y="71725"/>
                    <a:pt x="150878" y="59526"/>
                    <a:pt x="129558" y="57463"/>
                  </a:cubicBezTo>
                  <a:cubicBezTo>
                    <a:pt x="118898" y="56432"/>
                    <a:pt x="108311" y="57935"/>
                    <a:pt x="97943" y="62184"/>
                  </a:cubicBezTo>
                  <a:cubicBezTo>
                    <a:pt x="56467" y="79182"/>
                    <a:pt x="26335" y="136905"/>
                    <a:pt x="11146" y="216490"/>
                  </a:cubicBezTo>
                  <a:lnTo>
                    <a:pt x="2519" y="319930"/>
                  </a:lnTo>
                  <a:lnTo>
                    <a:pt x="20" y="292757"/>
                  </a:lnTo>
                  <a:cubicBezTo>
                    <a:pt x="-962" y="147660"/>
                    <a:pt x="35729" y="30531"/>
                    <a:pt x="97943" y="5034"/>
                  </a:cubicBezTo>
                  <a:cubicBezTo>
                    <a:pt x="108311" y="785"/>
                    <a:pt x="118898" y="-718"/>
                    <a:pt x="129558" y="313"/>
                  </a:cubicBezTo>
                  <a:close/>
                </a:path>
              </a:pathLst>
            </a:custGeom>
            <a:gradFill flip="none" rotWithShape="1">
              <a:gsLst>
                <a:gs pos="70000">
                  <a:srgbClr val="FFC000"/>
                </a:gs>
                <a:gs pos="0">
                  <a:schemeClr val="bg1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86219183-CB79-4535-B1C3-4A0B3335EFC0}"/>
              </a:ext>
            </a:extLst>
          </p:cNvPr>
          <p:cNvGrpSpPr/>
          <p:nvPr/>
        </p:nvGrpSpPr>
        <p:grpSpPr>
          <a:xfrm>
            <a:off x="7350279" y="1075699"/>
            <a:ext cx="1138085" cy="2496176"/>
            <a:chOff x="4334027" y="1956593"/>
            <a:chExt cx="1092563" cy="2396332"/>
          </a:xfrm>
        </p:grpSpPr>
        <p:sp>
          <p:nvSpPr>
            <p:cNvPr id="19" name="楕円 47">
              <a:extLst>
                <a:ext uri="{FF2B5EF4-FFF2-40B4-BE49-F238E27FC236}">
                  <a16:creationId xmlns:a16="http://schemas.microsoft.com/office/drawing/2014/main" id="{098C56A3-0C54-4F5A-A2FE-51D2290AAB0F}"/>
                </a:ext>
              </a:extLst>
            </p:cNvPr>
            <p:cNvSpPr/>
            <p:nvPr/>
          </p:nvSpPr>
          <p:spPr>
            <a:xfrm rot="645553">
              <a:off x="4529636" y="2376413"/>
              <a:ext cx="466428" cy="1454816"/>
            </a:xfrm>
            <a:custGeom>
              <a:avLst/>
              <a:gdLst>
                <a:gd name="connsiteX0" fmla="*/ 0 w 357706"/>
                <a:gd name="connsiteY0" fmla="*/ 963613 h 1927225"/>
                <a:gd name="connsiteX1" fmla="*/ 178853 w 357706"/>
                <a:gd name="connsiteY1" fmla="*/ 0 h 1927225"/>
                <a:gd name="connsiteX2" fmla="*/ 357706 w 357706"/>
                <a:gd name="connsiteY2" fmla="*/ 963613 h 1927225"/>
                <a:gd name="connsiteX3" fmla="*/ 178853 w 357706"/>
                <a:gd name="connsiteY3" fmla="*/ 1927226 h 1927225"/>
                <a:gd name="connsiteX4" fmla="*/ 0 w 357706"/>
                <a:gd name="connsiteY4" fmla="*/ 963613 h 1927225"/>
                <a:gd name="connsiteX0" fmla="*/ 105686 w 463392"/>
                <a:gd name="connsiteY0" fmla="*/ 1020763 h 1984376"/>
                <a:gd name="connsiteX1" fmla="*/ 36889 w 463392"/>
                <a:gd name="connsiteY1" fmla="*/ 0 h 1984376"/>
                <a:gd name="connsiteX2" fmla="*/ 463392 w 463392"/>
                <a:gd name="connsiteY2" fmla="*/ 1020763 h 1984376"/>
                <a:gd name="connsiteX3" fmla="*/ 284539 w 463392"/>
                <a:gd name="connsiteY3" fmla="*/ 1984376 h 1984376"/>
                <a:gd name="connsiteX4" fmla="*/ 105686 w 463392"/>
                <a:gd name="connsiteY4" fmla="*/ 1020763 h 1984376"/>
                <a:gd name="connsiteX0" fmla="*/ 68797 w 426503"/>
                <a:gd name="connsiteY0" fmla="*/ 1020763 h 1984376"/>
                <a:gd name="connsiteX1" fmla="*/ 0 w 426503"/>
                <a:gd name="connsiteY1" fmla="*/ 0 h 1984376"/>
                <a:gd name="connsiteX2" fmla="*/ 426503 w 426503"/>
                <a:gd name="connsiteY2" fmla="*/ 1020763 h 1984376"/>
                <a:gd name="connsiteX3" fmla="*/ 247650 w 426503"/>
                <a:gd name="connsiteY3" fmla="*/ 1984376 h 1984376"/>
                <a:gd name="connsiteX4" fmla="*/ 68797 w 426503"/>
                <a:gd name="connsiteY4" fmla="*/ 1020763 h 1984376"/>
                <a:gd name="connsiteX0" fmla="*/ 68797 w 426503"/>
                <a:gd name="connsiteY0" fmla="*/ 1020763 h 1984376"/>
                <a:gd name="connsiteX1" fmla="*/ 0 w 426503"/>
                <a:gd name="connsiteY1" fmla="*/ 0 h 1984376"/>
                <a:gd name="connsiteX2" fmla="*/ 426503 w 426503"/>
                <a:gd name="connsiteY2" fmla="*/ 1020763 h 1984376"/>
                <a:gd name="connsiteX3" fmla="*/ 247650 w 426503"/>
                <a:gd name="connsiteY3" fmla="*/ 1984376 h 1984376"/>
                <a:gd name="connsiteX4" fmla="*/ 68797 w 426503"/>
                <a:gd name="connsiteY4" fmla="*/ 1020763 h 1984376"/>
                <a:gd name="connsiteX0" fmla="*/ 68797 w 636568"/>
                <a:gd name="connsiteY0" fmla="*/ 1020763 h 2009776"/>
                <a:gd name="connsiteX1" fmla="*/ 0 w 636568"/>
                <a:gd name="connsiteY1" fmla="*/ 0 h 2009776"/>
                <a:gd name="connsiteX2" fmla="*/ 426503 w 636568"/>
                <a:gd name="connsiteY2" fmla="*/ 1020763 h 2009776"/>
                <a:gd name="connsiteX3" fmla="*/ 615950 w 636568"/>
                <a:gd name="connsiteY3" fmla="*/ 2009776 h 2009776"/>
                <a:gd name="connsiteX4" fmla="*/ 68797 w 636568"/>
                <a:gd name="connsiteY4" fmla="*/ 1020763 h 2009776"/>
                <a:gd name="connsiteX0" fmla="*/ 68797 w 711454"/>
                <a:gd name="connsiteY0" fmla="*/ 1020763 h 2020569"/>
                <a:gd name="connsiteX1" fmla="*/ 0 w 711454"/>
                <a:gd name="connsiteY1" fmla="*/ 0 h 2020569"/>
                <a:gd name="connsiteX2" fmla="*/ 426503 w 711454"/>
                <a:gd name="connsiteY2" fmla="*/ 1020763 h 2020569"/>
                <a:gd name="connsiteX3" fmla="*/ 615950 w 711454"/>
                <a:gd name="connsiteY3" fmla="*/ 2009776 h 2020569"/>
                <a:gd name="connsiteX4" fmla="*/ 68797 w 711454"/>
                <a:gd name="connsiteY4" fmla="*/ 1020763 h 2020569"/>
                <a:gd name="connsiteX0" fmla="*/ 68797 w 717322"/>
                <a:gd name="connsiteY0" fmla="*/ 1020763 h 2020171"/>
                <a:gd name="connsiteX1" fmla="*/ 0 w 717322"/>
                <a:gd name="connsiteY1" fmla="*/ 0 h 2020171"/>
                <a:gd name="connsiteX2" fmla="*/ 426503 w 717322"/>
                <a:gd name="connsiteY2" fmla="*/ 1020763 h 2020171"/>
                <a:gd name="connsiteX3" fmla="*/ 615950 w 717322"/>
                <a:gd name="connsiteY3" fmla="*/ 2009776 h 2020171"/>
                <a:gd name="connsiteX4" fmla="*/ 68797 w 717322"/>
                <a:gd name="connsiteY4" fmla="*/ 1020763 h 2020171"/>
                <a:gd name="connsiteX0" fmla="*/ 68797 w 660398"/>
                <a:gd name="connsiteY0" fmla="*/ 1020763 h 2009776"/>
                <a:gd name="connsiteX1" fmla="*/ 0 w 660398"/>
                <a:gd name="connsiteY1" fmla="*/ 0 h 2009776"/>
                <a:gd name="connsiteX2" fmla="*/ 426503 w 660398"/>
                <a:gd name="connsiteY2" fmla="*/ 1020763 h 2009776"/>
                <a:gd name="connsiteX3" fmla="*/ 615950 w 660398"/>
                <a:gd name="connsiteY3" fmla="*/ 2009776 h 2009776"/>
                <a:gd name="connsiteX4" fmla="*/ 68797 w 660398"/>
                <a:gd name="connsiteY4" fmla="*/ 1020763 h 200977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81222 w 970884"/>
                <a:gd name="connsiteY0" fmla="*/ 1020763 h 1995507"/>
                <a:gd name="connsiteX1" fmla="*/ 12425 w 970884"/>
                <a:gd name="connsiteY1" fmla="*/ 0 h 1995507"/>
                <a:gd name="connsiteX2" fmla="*/ 438928 w 970884"/>
                <a:gd name="connsiteY2" fmla="*/ 1020763 h 1995507"/>
                <a:gd name="connsiteX3" fmla="*/ 941287 w 970884"/>
                <a:gd name="connsiteY3" fmla="*/ 1995507 h 1995507"/>
                <a:gd name="connsiteX4" fmla="*/ 81222 w 970884"/>
                <a:gd name="connsiteY4" fmla="*/ 1020763 h 1995507"/>
                <a:gd name="connsiteX0" fmla="*/ 81222 w 970885"/>
                <a:gd name="connsiteY0" fmla="*/ 1020763 h 1995507"/>
                <a:gd name="connsiteX1" fmla="*/ 12425 w 970885"/>
                <a:gd name="connsiteY1" fmla="*/ 0 h 1995507"/>
                <a:gd name="connsiteX2" fmla="*/ 438928 w 970885"/>
                <a:gd name="connsiteY2" fmla="*/ 1020763 h 1995507"/>
                <a:gd name="connsiteX3" fmla="*/ 941287 w 970885"/>
                <a:gd name="connsiteY3" fmla="*/ 1995507 h 1995507"/>
                <a:gd name="connsiteX4" fmla="*/ 81222 w 970885"/>
                <a:gd name="connsiteY4" fmla="*/ 1020763 h 1995507"/>
                <a:gd name="connsiteX0" fmla="*/ 81222 w 974651"/>
                <a:gd name="connsiteY0" fmla="*/ 1020763 h 1995507"/>
                <a:gd name="connsiteX1" fmla="*/ 12425 w 974651"/>
                <a:gd name="connsiteY1" fmla="*/ 0 h 1995507"/>
                <a:gd name="connsiteX2" fmla="*/ 509751 w 974651"/>
                <a:gd name="connsiteY2" fmla="*/ 1107869 h 1995507"/>
                <a:gd name="connsiteX3" fmla="*/ 941287 w 974651"/>
                <a:gd name="connsiteY3" fmla="*/ 1995507 h 1995507"/>
                <a:gd name="connsiteX4" fmla="*/ 81222 w 974651"/>
                <a:gd name="connsiteY4" fmla="*/ 1020763 h 1995507"/>
                <a:gd name="connsiteX0" fmla="*/ 81222 w 969505"/>
                <a:gd name="connsiteY0" fmla="*/ 1020763 h 1995507"/>
                <a:gd name="connsiteX1" fmla="*/ 12425 w 969505"/>
                <a:gd name="connsiteY1" fmla="*/ 0 h 1995507"/>
                <a:gd name="connsiteX2" fmla="*/ 509751 w 969505"/>
                <a:gd name="connsiteY2" fmla="*/ 1107869 h 1995507"/>
                <a:gd name="connsiteX3" fmla="*/ 941287 w 969505"/>
                <a:gd name="connsiteY3" fmla="*/ 1995507 h 1995507"/>
                <a:gd name="connsiteX4" fmla="*/ 81222 w 969505"/>
                <a:gd name="connsiteY4" fmla="*/ 1020763 h 1995507"/>
                <a:gd name="connsiteX0" fmla="*/ 68797 w 957080"/>
                <a:gd name="connsiteY0" fmla="*/ 1020763 h 1995507"/>
                <a:gd name="connsiteX1" fmla="*/ 0 w 957080"/>
                <a:gd name="connsiteY1" fmla="*/ 0 h 1995507"/>
                <a:gd name="connsiteX2" fmla="*/ 497326 w 957080"/>
                <a:gd name="connsiteY2" fmla="*/ 1107869 h 1995507"/>
                <a:gd name="connsiteX3" fmla="*/ 928862 w 957080"/>
                <a:gd name="connsiteY3" fmla="*/ 1995507 h 1995507"/>
                <a:gd name="connsiteX4" fmla="*/ 68797 w 957080"/>
                <a:gd name="connsiteY4" fmla="*/ 1020763 h 1995507"/>
                <a:gd name="connsiteX0" fmla="*/ 68797 w 959886"/>
                <a:gd name="connsiteY0" fmla="*/ 1020763 h 1995507"/>
                <a:gd name="connsiteX1" fmla="*/ 0 w 959886"/>
                <a:gd name="connsiteY1" fmla="*/ 0 h 1995507"/>
                <a:gd name="connsiteX2" fmla="*/ 497326 w 959886"/>
                <a:gd name="connsiteY2" fmla="*/ 1107869 h 1995507"/>
                <a:gd name="connsiteX3" fmla="*/ 928862 w 959886"/>
                <a:gd name="connsiteY3" fmla="*/ 1995507 h 1995507"/>
                <a:gd name="connsiteX4" fmla="*/ 68797 w 959886"/>
                <a:gd name="connsiteY4" fmla="*/ 1020763 h 1995507"/>
                <a:gd name="connsiteX0" fmla="*/ 68797 w 955865"/>
                <a:gd name="connsiteY0" fmla="*/ 1020763 h 1995507"/>
                <a:gd name="connsiteX1" fmla="*/ 0 w 955865"/>
                <a:gd name="connsiteY1" fmla="*/ 0 h 1995507"/>
                <a:gd name="connsiteX2" fmla="*/ 408797 w 955865"/>
                <a:gd name="connsiteY2" fmla="*/ 1068275 h 1995507"/>
                <a:gd name="connsiteX3" fmla="*/ 928862 w 955865"/>
                <a:gd name="connsiteY3" fmla="*/ 1995507 h 1995507"/>
                <a:gd name="connsiteX4" fmla="*/ 68797 w 955865"/>
                <a:gd name="connsiteY4" fmla="*/ 1020763 h 1995507"/>
                <a:gd name="connsiteX0" fmla="*/ 68797 w 958420"/>
                <a:gd name="connsiteY0" fmla="*/ 1020763 h 1995507"/>
                <a:gd name="connsiteX1" fmla="*/ 0 w 958420"/>
                <a:gd name="connsiteY1" fmla="*/ 0 h 1995507"/>
                <a:gd name="connsiteX2" fmla="*/ 408797 w 958420"/>
                <a:gd name="connsiteY2" fmla="*/ 1068275 h 1995507"/>
                <a:gd name="connsiteX3" fmla="*/ 928862 w 958420"/>
                <a:gd name="connsiteY3" fmla="*/ 1995507 h 1995507"/>
                <a:gd name="connsiteX4" fmla="*/ 68797 w 958420"/>
                <a:gd name="connsiteY4" fmla="*/ 1020763 h 1995507"/>
                <a:gd name="connsiteX0" fmla="*/ 68797 w 965020"/>
                <a:gd name="connsiteY0" fmla="*/ 1020763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68797 w 965020"/>
                <a:gd name="connsiteY4" fmla="*/ 1020763 h 1995507"/>
                <a:gd name="connsiteX0" fmla="*/ 68797 w 965020"/>
                <a:gd name="connsiteY0" fmla="*/ 1020763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68797 w 965020"/>
                <a:gd name="connsiteY4" fmla="*/ 1020763 h 1995507"/>
                <a:gd name="connsiteX0" fmla="*/ 121915 w 965020"/>
                <a:gd name="connsiteY0" fmla="*/ 1099950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121915 w 965020"/>
                <a:gd name="connsiteY4" fmla="*/ 1099950 h 1995507"/>
                <a:gd name="connsiteX0" fmla="*/ 121915 w 965020"/>
                <a:gd name="connsiteY0" fmla="*/ 1099950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121915 w 965020"/>
                <a:gd name="connsiteY4" fmla="*/ 1099950 h 1995507"/>
                <a:gd name="connsiteX0" fmla="*/ 121915 w 965020"/>
                <a:gd name="connsiteY0" fmla="*/ 1099950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121915 w 965020"/>
                <a:gd name="connsiteY4" fmla="*/ 1099950 h 1995507"/>
                <a:gd name="connsiteX0" fmla="*/ 121915 w 1129770"/>
                <a:gd name="connsiteY0" fmla="*/ 1099950 h 1987978"/>
                <a:gd name="connsiteX1" fmla="*/ 0 w 1129770"/>
                <a:gd name="connsiteY1" fmla="*/ 0 h 1987978"/>
                <a:gd name="connsiteX2" fmla="*/ 523884 w 1129770"/>
                <a:gd name="connsiteY2" fmla="*/ 1147462 h 1987978"/>
                <a:gd name="connsiteX3" fmla="*/ 1102301 w 1129770"/>
                <a:gd name="connsiteY3" fmla="*/ 1987978 h 1987978"/>
                <a:gd name="connsiteX4" fmla="*/ 121915 w 1129770"/>
                <a:gd name="connsiteY4" fmla="*/ 1099950 h 1987978"/>
                <a:gd name="connsiteX0" fmla="*/ 121915 w 1129772"/>
                <a:gd name="connsiteY0" fmla="*/ 1099950 h 1987978"/>
                <a:gd name="connsiteX1" fmla="*/ 0 w 1129772"/>
                <a:gd name="connsiteY1" fmla="*/ 0 h 1987978"/>
                <a:gd name="connsiteX2" fmla="*/ 523884 w 1129772"/>
                <a:gd name="connsiteY2" fmla="*/ 1147462 h 1987978"/>
                <a:gd name="connsiteX3" fmla="*/ 1102301 w 1129772"/>
                <a:gd name="connsiteY3" fmla="*/ 1987978 h 1987978"/>
                <a:gd name="connsiteX4" fmla="*/ 121915 w 1129772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23884 w 1102301"/>
                <a:gd name="connsiteY2" fmla="*/ 114746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23884 w 1102301"/>
                <a:gd name="connsiteY2" fmla="*/ 114746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54492 w 1102301"/>
                <a:gd name="connsiteY2" fmla="*/ 108723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54492 w 1102301"/>
                <a:gd name="connsiteY2" fmla="*/ 108723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738133 w 1214526"/>
                <a:gd name="connsiteY2" fmla="*/ 963043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738133 w 1214526"/>
                <a:gd name="connsiteY2" fmla="*/ 963043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163514"/>
                <a:gd name="connsiteY0" fmla="*/ 1032190 h 1960525"/>
                <a:gd name="connsiteX1" fmla="*/ 0 w 1163514"/>
                <a:gd name="connsiteY1" fmla="*/ 0 h 1960525"/>
                <a:gd name="connsiteX2" fmla="*/ 738133 w 1163514"/>
                <a:gd name="connsiteY2" fmla="*/ 963043 h 1960525"/>
                <a:gd name="connsiteX3" fmla="*/ 1163514 w 1163514"/>
                <a:gd name="connsiteY3" fmla="*/ 1960525 h 1960525"/>
                <a:gd name="connsiteX4" fmla="*/ 234140 w 1163514"/>
                <a:gd name="connsiteY4" fmla="*/ 1032190 h 1960525"/>
                <a:gd name="connsiteX0" fmla="*/ 234140 w 1163514"/>
                <a:gd name="connsiteY0" fmla="*/ 1032190 h 1960525"/>
                <a:gd name="connsiteX1" fmla="*/ 0 w 1163514"/>
                <a:gd name="connsiteY1" fmla="*/ 0 h 1960525"/>
                <a:gd name="connsiteX2" fmla="*/ 738133 w 1163514"/>
                <a:gd name="connsiteY2" fmla="*/ 963043 h 1960525"/>
                <a:gd name="connsiteX3" fmla="*/ 1163514 w 1163514"/>
                <a:gd name="connsiteY3" fmla="*/ 1960525 h 1960525"/>
                <a:gd name="connsiteX4" fmla="*/ 234140 w 1163514"/>
                <a:gd name="connsiteY4" fmla="*/ 1032190 h 1960525"/>
                <a:gd name="connsiteX0" fmla="*/ 234140 w 1210343"/>
                <a:gd name="connsiteY0" fmla="*/ 1032190 h 1960525"/>
                <a:gd name="connsiteX1" fmla="*/ 0 w 1210343"/>
                <a:gd name="connsiteY1" fmla="*/ 0 h 1960525"/>
                <a:gd name="connsiteX2" fmla="*/ 738133 w 1210343"/>
                <a:gd name="connsiteY2" fmla="*/ 963043 h 1960525"/>
                <a:gd name="connsiteX3" fmla="*/ 1163514 w 1210343"/>
                <a:gd name="connsiteY3" fmla="*/ 1960525 h 1960525"/>
                <a:gd name="connsiteX4" fmla="*/ 234140 w 1210343"/>
                <a:gd name="connsiteY4" fmla="*/ 1032190 h 1960525"/>
                <a:gd name="connsiteX0" fmla="*/ 234140 w 1201902"/>
                <a:gd name="connsiteY0" fmla="*/ 1032190 h 1960525"/>
                <a:gd name="connsiteX1" fmla="*/ 0 w 1201902"/>
                <a:gd name="connsiteY1" fmla="*/ 0 h 1960525"/>
                <a:gd name="connsiteX2" fmla="*/ 738133 w 1201902"/>
                <a:gd name="connsiteY2" fmla="*/ 963043 h 1960525"/>
                <a:gd name="connsiteX3" fmla="*/ 1163514 w 1201902"/>
                <a:gd name="connsiteY3" fmla="*/ 1960525 h 1960525"/>
                <a:gd name="connsiteX4" fmla="*/ 234140 w 1201902"/>
                <a:gd name="connsiteY4" fmla="*/ 1032190 h 1960525"/>
                <a:gd name="connsiteX0" fmla="*/ 234140 w 1201902"/>
                <a:gd name="connsiteY0" fmla="*/ 1032190 h 1960525"/>
                <a:gd name="connsiteX1" fmla="*/ 0 w 1201902"/>
                <a:gd name="connsiteY1" fmla="*/ 0 h 1960525"/>
                <a:gd name="connsiteX2" fmla="*/ 738133 w 1201902"/>
                <a:gd name="connsiteY2" fmla="*/ 963043 h 1960525"/>
                <a:gd name="connsiteX3" fmla="*/ 1163514 w 1201902"/>
                <a:gd name="connsiteY3" fmla="*/ 1960525 h 1960525"/>
                <a:gd name="connsiteX4" fmla="*/ 234140 w 1201902"/>
                <a:gd name="connsiteY4" fmla="*/ 1032190 h 1960525"/>
                <a:gd name="connsiteX0" fmla="*/ 234140 w 1210910"/>
                <a:gd name="connsiteY0" fmla="*/ 1032190 h 1960525"/>
                <a:gd name="connsiteX1" fmla="*/ 0 w 1210910"/>
                <a:gd name="connsiteY1" fmla="*/ 0 h 1960525"/>
                <a:gd name="connsiteX2" fmla="*/ 868661 w 1210910"/>
                <a:gd name="connsiteY2" fmla="*/ 886263 h 1960525"/>
                <a:gd name="connsiteX3" fmla="*/ 1163514 w 1210910"/>
                <a:gd name="connsiteY3" fmla="*/ 1960525 h 1960525"/>
                <a:gd name="connsiteX4" fmla="*/ 234140 w 1210910"/>
                <a:gd name="connsiteY4" fmla="*/ 1032190 h 1960525"/>
                <a:gd name="connsiteX0" fmla="*/ 171648 w 1160184"/>
                <a:gd name="connsiteY0" fmla="*/ 1240898 h 2169233"/>
                <a:gd name="connsiteX1" fmla="*/ 1 w 1160184"/>
                <a:gd name="connsiteY1" fmla="*/ -1 h 2169233"/>
                <a:gd name="connsiteX2" fmla="*/ 806169 w 1160184"/>
                <a:gd name="connsiteY2" fmla="*/ 1094971 h 2169233"/>
                <a:gd name="connsiteX3" fmla="*/ 1101022 w 1160184"/>
                <a:gd name="connsiteY3" fmla="*/ 2169233 h 2169233"/>
                <a:gd name="connsiteX4" fmla="*/ 171648 w 1160184"/>
                <a:gd name="connsiteY4" fmla="*/ 1240898 h 2169233"/>
                <a:gd name="connsiteX0" fmla="*/ 218091 w 1206627"/>
                <a:gd name="connsiteY0" fmla="*/ 1240899 h 2169234"/>
                <a:gd name="connsiteX1" fmla="*/ 46444 w 1206627"/>
                <a:gd name="connsiteY1" fmla="*/ 0 h 2169234"/>
                <a:gd name="connsiteX2" fmla="*/ 852612 w 1206627"/>
                <a:gd name="connsiteY2" fmla="*/ 1094972 h 2169234"/>
                <a:gd name="connsiteX3" fmla="*/ 1147465 w 1206627"/>
                <a:gd name="connsiteY3" fmla="*/ 2169234 h 2169234"/>
                <a:gd name="connsiteX4" fmla="*/ 218091 w 1206627"/>
                <a:gd name="connsiteY4" fmla="*/ 1240899 h 2169234"/>
                <a:gd name="connsiteX0" fmla="*/ 218091 w 1206627"/>
                <a:gd name="connsiteY0" fmla="*/ 1240899 h 2169234"/>
                <a:gd name="connsiteX1" fmla="*/ 46444 w 1206627"/>
                <a:gd name="connsiteY1" fmla="*/ 0 h 2169234"/>
                <a:gd name="connsiteX2" fmla="*/ 852612 w 1206627"/>
                <a:gd name="connsiteY2" fmla="*/ 1094972 h 2169234"/>
                <a:gd name="connsiteX3" fmla="*/ 1147465 w 1206627"/>
                <a:gd name="connsiteY3" fmla="*/ 2169234 h 2169234"/>
                <a:gd name="connsiteX4" fmla="*/ 218091 w 1206627"/>
                <a:gd name="connsiteY4" fmla="*/ 1240899 h 2169234"/>
                <a:gd name="connsiteX0" fmla="*/ 218091 w 1235224"/>
                <a:gd name="connsiteY0" fmla="*/ 1240899 h 2169234"/>
                <a:gd name="connsiteX1" fmla="*/ 46444 w 1235224"/>
                <a:gd name="connsiteY1" fmla="*/ 0 h 2169234"/>
                <a:gd name="connsiteX2" fmla="*/ 852612 w 1235224"/>
                <a:gd name="connsiteY2" fmla="*/ 1094972 h 2169234"/>
                <a:gd name="connsiteX3" fmla="*/ 1147465 w 1235224"/>
                <a:gd name="connsiteY3" fmla="*/ 2169234 h 2169234"/>
                <a:gd name="connsiteX4" fmla="*/ 218091 w 1235224"/>
                <a:gd name="connsiteY4" fmla="*/ 1240899 h 2169234"/>
                <a:gd name="connsiteX0" fmla="*/ 249340 w 1266473"/>
                <a:gd name="connsiteY0" fmla="*/ 1240899 h 2169234"/>
                <a:gd name="connsiteX1" fmla="*/ 77693 w 1266473"/>
                <a:gd name="connsiteY1" fmla="*/ 0 h 2169234"/>
                <a:gd name="connsiteX2" fmla="*/ 883861 w 1266473"/>
                <a:gd name="connsiteY2" fmla="*/ 1094972 h 2169234"/>
                <a:gd name="connsiteX3" fmla="*/ 1178714 w 1266473"/>
                <a:gd name="connsiteY3" fmla="*/ 2169234 h 2169234"/>
                <a:gd name="connsiteX4" fmla="*/ 249340 w 1266473"/>
                <a:gd name="connsiteY4" fmla="*/ 1240899 h 2169234"/>
                <a:gd name="connsiteX0" fmla="*/ 218941 w 1232792"/>
                <a:gd name="connsiteY0" fmla="*/ 1240899 h 2262143"/>
                <a:gd name="connsiteX1" fmla="*/ 47294 w 1232792"/>
                <a:gd name="connsiteY1" fmla="*/ 0 h 2262143"/>
                <a:gd name="connsiteX2" fmla="*/ 853462 w 1232792"/>
                <a:gd name="connsiteY2" fmla="*/ 1094972 h 2262143"/>
                <a:gd name="connsiteX3" fmla="*/ 1176532 w 1232792"/>
                <a:gd name="connsiteY3" fmla="*/ 2262143 h 2262143"/>
                <a:gd name="connsiteX4" fmla="*/ 218941 w 1232792"/>
                <a:gd name="connsiteY4" fmla="*/ 1240899 h 2262143"/>
                <a:gd name="connsiteX0" fmla="*/ 218941 w 1257173"/>
                <a:gd name="connsiteY0" fmla="*/ 1240899 h 2262143"/>
                <a:gd name="connsiteX1" fmla="*/ 47294 w 1257173"/>
                <a:gd name="connsiteY1" fmla="*/ 0 h 2262143"/>
                <a:gd name="connsiteX2" fmla="*/ 853462 w 1257173"/>
                <a:gd name="connsiteY2" fmla="*/ 1094972 h 2262143"/>
                <a:gd name="connsiteX3" fmla="*/ 1176532 w 1257173"/>
                <a:gd name="connsiteY3" fmla="*/ 2262143 h 2262143"/>
                <a:gd name="connsiteX4" fmla="*/ 218941 w 1257173"/>
                <a:gd name="connsiteY4" fmla="*/ 1240899 h 2262143"/>
                <a:gd name="connsiteX0" fmla="*/ 218941 w 1245978"/>
                <a:gd name="connsiteY0" fmla="*/ 1240899 h 2262143"/>
                <a:gd name="connsiteX1" fmla="*/ 47294 w 1245978"/>
                <a:gd name="connsiteY1" fmla="*/ 0 h 2262143"/>
                <a:gd name="connsiteX2" fmla="*/ 853462 w 1245978"/>
                <a:gd name="connsiteY2" fmla="*/ 1094972 h 2262143"/>
                <a:gd name="connsiteX3" fmla="*/ 1176532 w 1245978"/>
                <a:gd name="connsiteY3" fmla="*/ 2262143 h 2262143"/>
                <a:gd name="connsiteX4" fmla="*/ 218941 w 1245978"/>
                <a:gd name="connsiteY4" fmla="*/ 1240899 h 2262143"/>
                <a:gd name="connsiteX0" fmla="*/ 244508 w 1271545"/>
                <a:gd name="connsiteY0" fmla="*/ 1240899 h 2262143"/>
                <a:gd name="connsiteX1" fmla="*/ 72861 w 1271545"/>
                <a:gd name="connsiteY1" fmla="*/ 0 h 2262143"/>
                <a:gd name="connsiteX2" fmla="*/ 879029 w 1271545"/>
                <a:gd name="connsiteY2" fmla="*/ 1094972 h 2262143"/>
                <a:gd name="connsiteX3" fmla="*/ 1202099 w 1271545"/>
                <a:gd name="connsiteY3" fmla="*/ 2262143 h 2262143"/>
                <a:gd name="connsiteX4" fmla="*/ 244508 w 1271545"/>
                <a:gd name="connsiteY4" fmla="*/ 1240899 h 2262143"/>
                <a:gd name="connsiteX0" fmla="*/ 244508 w 1269481"/>
                <a:gd name="connsiteY0" fmla="*/ 1240899 h 2262143"/>
                <a:gd name="connsiteX1" fmla="*/ 72861 w 1269481"/>
                <a:gd name="connsiteY1" fmla="*/ 0 h 2262143"/>
                <a:gd name="connsiteX2" fmla="*/ 858509 w 1269481"/>
                <a:gd name="connsiteY2" fmla="*/ 1027402 h 2262143"/>
                <a:gd name="connsiteX3" fmla="*/ 1202099 w 1269481"/>
                <a:gd name="connsiteY3" fmla="*/ 2262143 h 2262143"/>
                <a:gd name="connsiteX4" fmla="*/ 244508 w 1269481"/>
                <a:gd name="connsiteY4" fmla="*/ 1240899 h 2262143"/>
                <a:gd name="connsiteX0" fmla="*/ 244508 w 1292155"/>
                <a:gd name="connsiteY0" fmla="*/ 1240899 h 2262143"/>
                <a:gd name="connsiteX1" fmla="*/ 72861 w 1292155"/>
                <a:gd name="connsiteY1" fmla="*/ 0 h 2262143"/>
                <a:gd name="connsiteX2" fmla="*/ 858509 w 1292155"/>
                <a:gd name="connsiteY2" fmla="*/ 1027402 h 2262143"/>
                <a:gd name="connsiteX3" fmla="*/ 1202099 w 1292155"/>
                <a:gd name="connsiteY3" fmla="*/ 2262143 h 2262143"/>
                <a:gd name="connsiteX4" fmla="*/ 244508 w 1292155"/>
                <a:gd name="connsiteY4" fmla="*/ 1240899 h 2262143"/>
                <a:gd name="connsiteX0" fmla="*/ 244508 w 1314955"/>
                <a:gd name="connsiteY0" fmla="*/ 1240899 h 2262143"/>
                <a:gd name="connsiteX1" fmla="*/ 72861 w 1314955"/>
                <a:gd name="connsiteY1" fmla="*/ 0 h 2262143"/>
                <a:gd name="connsiteX2" fmla="*/ 858509 w 1314955"/>
                <a:gd name="connsiteY2" fmla="*/ 1027402 h 2262143"/>
                <a:gd name="connsiteX3" fmla="*/ 1202099 w 1314955"/>
                <a:gd name="connsiteY3" fmla="*/ 2262143 h 2262143"/>
                <a:gd name="connsiteX4" fmla="*/ 244508 w 1314955"/>
                <a:gd name="connsiteY4" fmla="*/ 1240899 h 2262143"/>
                <a:gd name="connsiteX0" fmla="*/ 244508 w 1298781"/>
                <a:gd name="connsiteY0" fmla="*/ 1240899 h 2262143"/>
                <a:gd name="connsiteX1" fmla="*/ 72861 w 1298781"/>
                <a:gd name="connsiteY1" fmla="*/ 0 h 2262143"/>
                <a:gd name="connsiteX2" fmla="*/ 779411 w 1298781"/>
                <a:gd name="connsiteY2" fmla="*/ 1089314 h 2262143"/>
                <a:gd name="connsiteX3" fmla="*/ 1202099 w 1298781"/>
                <a:gd name="connsiteY3" fmla="*/ 2262143 h 2262143"/>
                <a:gd name="connsiteX4" fmla="*/ 244508 w 1298781"/>
                <a:gd name="connsiteY4" fmla="*/ 1240899 h 2262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8781" h="2262143">
                  <a:moveTo>
                    <a:pt x="244508" y="1240899"/>
                  </a:moveTo>
                  <a:cubicBezTo>
                    <a:pt x="-52361" y="920551"/>
                    <a:pt x="-37744" y="420133"/>
                    <a:pt x="72861" y="0"/>
                  </a:cubicBezTo>
                  <a:cubicBezTo>
                    <a:pt x="367294" y="396922"/>
                    <a:pt x="366864" y="756467"/>
                    <a:pt x="779411" y="1089314"/>
                  </a:cubicBezTo>
                  <a:cubicBezTo>
                    <a:pt x="1191958" y="1422161"/>
                    <a:pt x="1449106" y="1688197"/>
                    <a:pt x="1202099" y="2262143"/>
                  </a:cubicBezTo>
                  <a:cubicBezTo>
                    <a:pt x="468226" y="1925607"/>
                    <a:pt x="541377" y="1561247"/>
                    <a:pt x="244508" y="1240899"/>
                  </a:cubicBezTo>
                  <a:close/>
                </a:path>
              </a:pathLst>
            </a:custGeom>
            <a:solidFill>
              <a:srgbClr val="00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89F8F9DC-1B7C-4F57-8C22-178B0B49BDA2}"/>
                </a:ext>
              </a:extLst>
            </p:cNvPr>
            <p:cNvSpPr/>
            <p:nvPr/>
          </p:nvSpPr>
          <p:spPr>
            <a:xfrm>
              <a:off x="4809640" y="2772244"/>
              <a:ext cx="72272" cy="1580681"/>
            </a:xfrm>
            <a:custGeom>
              <a:avLst/>
              <a:gdLst>
                <a:gd name="connsiteX0" fmla="*/ 34158 w 309616"/>
                <a:gd name="connsiteY0" fmla="*/ 0 h 1739558"/>
                <a:gd name="connsiteX1" fmla="*/ 275456 w 309616"/>
                <a:gd name="connsiteY1" fmla="*/ 0 h 1739558"/>
                <a:gd name="connsiteX2" fmla="*/ 300903 w 309616"/>
                <a:gd name="connsiteY2" fmla="*/ 10541 h 1739558"/>
                <a:gd name="connsiteX3" fmla="*/ 292193 w 309616"/>
                <a:gd name="connsiteY3" fmla="*/ 371082 h 1739558"/>
                <a:gd name="connsiteX4" fmla="*/ 289112 w 309616"/>
                <a:gd name="connsiteY4" fmla="*/ 763744 h 1739558"/>
                <a:gd name="connsiteX5" fmla="*/ 301029 w 309616"/>
                <a:gd name="connsiteY5" fmla="*/ 1522134 h 1739558"/>
                <a:gd name="connsiteX6" fmla="*/ 309616 w 309616"/>
                <a:gd name="connsiteY6" fmla="*/ 1725409 h 1739558"/>
                <a:gd name="connsiteX7" fmla="*/ 275456 w 309616"/>
                <a:gd name="connsiteY7" fmla="*/ 1739558 h 1739558"/>
                <a:gd name="connsiteX8" fmla="*/ 34158 w 309616"/>
                <a:gd name="connsiteY8" fmla="*/ 1739558 h 1739558"/>
                <a:gd name="connsiteX9" fmla="*/ 0 w 309616"/>
                <a:gd name="connsiteY9" fmla="*/ 1725409 h 1739558"/>
                <a:gd name="connsiteX10" fmla="*/ 8587 w 309616"/>
                <a:gd name="connsiteY10" fmla="*/ 1522134 h 1739558"/>
                <a:gd name="connsiteX11" fmla="*/ 20503 w 309616"/>
                <a:gd name="connsiteY11" fmla="*/ 763744 h 1739558"/>
                <a:gd name="connsiteX12" fmla="*/ 17423 w 309616"/>
                <a:gd name="connsiteY12" fmla="*/ 371082 h 1739558"/>
                <a:gd name="connsiteX13" fmla="*/ 8712 w 309616"/>
                <a:gd name="connsiteY13" fmla="*/ 10540 h 1739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09616" h="1739558">
                  <a:moveTo>
                    <a:pt x="34158" y="0"/>
                  </a:moveTo>
                  <a:lnTo>
                    <a:pt x="275456" y="0"/>
                  </a:lnTo>
                  <a:lnTo>
                    <a:pt x="300903" y="10541"/>
                  </a:lnTo>
                  <a:lnTo>
                    <a:pt x="292193" y="371082"/>
                  </a:lnTo>
                  <a:cubicBezTo>
                    <a:pt x="290173" y="497915"/>
                    <a:pt x="289112" y="629238"/>
                    <a:pt x="289112" y="763744"/>
                  </a:cubicBezTo>
                  <a:cubicBezTo>
                    <a:pt x="289112" y="1032757"/>
                    <a:pt x="293355" y="1289035"/>
                    <a:pt x="301029" y="1522134"/>
                  </a:cubicBezTo>
                  <a:lnTo>
                    <a:pt x="309616" y="1725409"/>
                  </a:lnTo>
                  <a:lnTo>
                    <a:pt x="275456" y="1739558"/>
                  </a:lnTo>
                  <a:lnTo>
                    <a:pt x="34158" y="1739558"/>
                  </a:lnTo>
                  <a:lnTo>
                    <a:pt x="0" y="1725409"/>
                  </a:lnTo>
                  <a:lnTo>
                    <a:pt x="8587" y="1522134"/>
                  </a:lnTo>
                  <a:cubicBezTo>
                    <a:pt x="16260" y="1289035"/>
                    <a:pt x="20503" y="1032757"/>
                    <a:pt x="20503" y="763744"/>
                  </a:cubicBezTo>
                  <a:cubicBezTo>
                    <a:pt x="20503" y="629238"/>
                    <a:pt x="19442" y="497915"/>
                    <a:pt x="17423" y="371082"/>
                  </a:cubicBezTo>
                  <a:lnTo>
                    <a:pt x="8712" y="10540"/>
                  </a:lnTo>
                  <a:close/>
                </a:path>
              </a:pathLst>
            </a:custGeom>
            <a:gradFill>
              <a:gsLst>
                <a:gs pos="0">
                  <a:srgbClr val="00CC00"/>
                </a:gs>
                <a:gs pos="50000">
                  <a:srgbClr val="008000"/>
                </a:gs>
                <a:gs pos="100000">
                  <a:srgbClr val="0066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9230D7DF-D55F-46C4-B970-B5BC31EA69C9}"/>
                </a:ext>
              </a:extLst>
            </p:cNvPr>
            <p:cNvSpPr/>
            <p:nvPr/>
          </p:nvSpPr>
          <p:spPr>
            <a:xfrm flipH="1">
              <a:off x="4959059" y="1961580"/>
              <a:ext cx="162135" cy="511137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50000">
                  <a:srgbClr val="C000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2D44D4E7-89DD-4861-B905-54FE43899780}"/>
                </a:ext>
              </a:extLst>
            </p:cNvPr>
            <p:cNvSpPr/>
            <p:nvPr/>
          </p:nvSpPr>
          <p:spPr>
            <a:xfrm>
              <a:off x="4578611" y="1961580"/>
              <a:ext cx="162135" cy="511137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50000">
                  <a:srgbClr val="C000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A8F30442-4417-4EE0-9FBB-CA9347EF45D9}"/>
                </a:ext>
              </a:extLst>
            </p:cNvPr>
            <p:cNvSpPr/>
            <p:nvPr/>
          </p:nvSpPr>
          <p:spPr>
            <a:xfrm>
              <a:off x="4691347" y="1956593"/>
              <a:ext cx="311881" cy="766215"/>
            </a:xfrm>
            <a:custGeom>
              <a:avLst/>
              <a:gdLst>
                <a:gd name="connsiteX0" fmla="*/ 355784 w 1134766"/>
                <a:gd name="connsiteY0" fmla="*/ 561 h 1375710"/>
                <a:gd name="connsiteX1" fmla="*/ 530649 w 1134766"/>
                <a:gd name="connsiteY1" fmla="*/ 63225 h 1375710"/>
                <a:gd name="connsiteX2" fmla="*/ 566398 w 1134766"/>
                <a:gd name="connsiteY2" fmla="*/ 91807 h 1375710"/>
                <a:gd name="connsiteX3" fmla="*/ 625586 w 1134766"/>
                <a:gd name="connsiteY3" fmla="*/ 50047 h 1375710"/>
                <a:gd name="connsiteX4" fmla="*/ 778982 w 1134766"/>
                <a:gd name="connsiteY4" fmla="*/ 563 h 1375710"/>
                <a:gd name="connsiteX5" fmla="*/ 865804 w 1134766"/>
                <a:gd name="connsiteY5" fmla="*/ 9039 h 1375710"/>
                <a:gd name="connsiteX6" fmla="*/ 1096298 w 1134766"/>
                <a:gd name="connsiteY6" fmla="*/ 798654 h 1375710"/>
                <a:gd name="connsiteX7" fmla="*/ 676724 w 1134766"/>
                <a:gd name="connsiteY7" fmla="*/ 1356885 h 1375710"/>
                <a:gd name="connsiteX8" fmla="*/ 636940 w 1134766"/>
                <a:gd name="connsiteY8" fmla="*/ 1365393 h 1375710"/>
                <a:gd name="connsiteX9" fmla="*/ 632890 w 1134766"/>
                <a:gd name="connsiteY9" fmla="*/ 1367232 h 1375710"/>
                <a:gd name="connsiteX10" fmla="*/ 624518 w 1134766"/>
                <a:gd name="connsiteY10" fmla="*/ 1368049 h 1375710"/>
                <a:gd name="connsiteX11" fmla="*/ 588698 w 1134766"/>
                <a:gd name="connsiteY11" fmla="*/ 1375710 h 1375710"/>
                <a:gd name="connsiteX12" fmla="*/ 567377 w 1134766"/>
                <a:gd name="connsiteY12" fmla="*/ 1373628 h 1375710"/>
                <a:gd name="connsiteX13" fmla="*/ 546068 w 1134766"/>
                <a:gd name="connsiteY13" fmla="*/ 1375708 h 1375710"/>
                <a:gd name="connsiteX14" fmla="*/ 510270 w 1134766"/>
                <a:gd name="connsiteY14" fmla="*/ 1368053 h 1375710"/>
                <a:gd name="connsiteX15" fmla="*/ 501877 w 1134766"/>
                <a:gd name="connsiteY15" fmla="*/ 1367233 h 1375710"/>
                <a:gd name="connsiteX16" fmla="*/ 497817 w 1134766"/>
                <a:gd name="connsiteY16" fmla="*/ 1365390 h 1375710"/>
                <a:gd name="connsiteX17" fmla="*/ 458043 w 1134766"/>
                <a:gd name="connsiteY17" fmla="*/ 1356884 h 1375710"/>
                <a:gd name="connsiteX18" fmla="*/ 38468 w 1134766"/>
                <a:gd name="connsiteY18" fmla="*/ 798653 h 1375710"/>
                <a:gd name="connsiteX19" fmla="*/ 268963 w 1134766"/>
                <a:gd name="connsiteY19" fmla="*/ 9038 h 1375710"/>
                <a:gd name="connsiteX20" fmla="*/ 355784 w 1134766"/>
                <a:gd name="connsiteY20" fmla="*/ 561 h 1375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4766" h="1375710">
                  <a:moveTo>
                    <a:pt x="355784" y="561"/>
                  </a:moveTo>
                  <a:cubicBezTo>
                    <a:pt x="414332" y="4265"/>
                    <a:pt x="473683" y="26169"/>
                    <a:pt x="530649" y="63225"/>
                  </a:cubicBezTo>
                  <a:lnTo>
                    <a:pt x="566398" y="91807"/>
                  </a:lnTo>
                  <a:lnTo>
                    <a:pt x="625586" y="50047"/>
                  </a:lnTo>
                  <a:cubicBezTo>
                    <a:pt x="675909" y="20979"/>
                    <a:pt x="727753" y="3803"/>
                    <a:pt x="778982" y="563"/>
                  </a:cubicBezTo>
                  <a:cubicBezTo>
                    <a:pt x="808256" y="-1289"/>
                    <a:pt x="837329" y="1409"/>
                    <a:pt x="865804" y="9039"/>
                  </a:cubicBezTo>
                  <a:cubicBezTo>
                    <a:pt x="1093598" y="70076"/>
                    <a:pt x="1196794" y="423599"/>
                    <a:pt x="1096298" y="798654"/>
                  </a:cubicBezTo>
                  <a:cubicBezTo>
                    <a:pt x="1020927" y="1079945"/>
                    <a:pt x="852384" y="1293459"/>
                    <a:pt x="676724" y="1356885"/>
                  </a:cubicBezTo>
                  <a:lnTo>
                    <a:pt x="636940" y="1365393"/>
                  </a:lnTo>
                  <a:lnTo>
                    <a:pt x="632890" y="1367232"/>
                  </a:lnTo>
                  <a:lnTo>
                    <a:pt x="624518" y="1368049"/>
                  </a:lnTo>
                  <a:lnTo>
                    <a:pt x="588698" y="1375710"/>
                  </a:lnTo>
                  <a:lnTo>
                    <a:pt x="567377" y="1373628"/>
                  </a:lnTo>
                  <a:lnTo>
                    <a:pt x="546068" y="1375708"/>
                  </a:lnTo>
                  <a:lnTo>
                    <a:pt x="510270" y="1368053"/>
                  </a:lnTo>
                  <a:lnTo>
                    <a:pt x="501877" y="1367233"/>
                  </a:lnTo>
                  <a:lnTo>
                    <a:pt x="497817" y="1365390"/>
                  </a:lnTo>
                  <a:lnTo>
                    <a:pt x="458043" y="1356884"/>
                  </a:lnTo>
                  <a:cubicBezTo>
                    <a:pt x="282382" y="1293458"/>
                    <a:pt x="113839" y="1079944"/>
                    <a:pt x="38468" y="798653"/>
                  </a:cubicBezTo>
                  <a:cubicBezTo>
                    <a:pt x="-62028" y="423598"/>
                    <a:pt x="41168" y="70075"/>
                    <a:pt x="268963" y="9038"/>
                  </a:cubicBezTo>
                  <a:cubicBezTo>
                    <a:pt x="297437" y="1408"/>
                    <a:pt x="326510" y="-1290"/>
                    <a:pt x="355784" y="561"/>
                  </a:cubicBezTo>
                  <a:close/>
                </a:path>
              </a:pathLst>
            </a:custGeom>
            <a:gradFill>
              <a:gsLst>
                <a:gs pos="0">
                  <a:srgbClr val="FF0000"/>
                </a:gs>
                <a:gs pos="50000">
                  <a:srgbClr val="C000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4865050D-09A7-46BB-94D4-9F6698E0D1F2}"/>
                </a:ext>
              </a:extLst>
            </p:cNvPr>
            <p:cNvSpPr/>
            <p:nvPr/>
          </p:nvSpPr>
          <p:spPr>
            <a:xfrm rot="21109946" flipH="1">
              <a:off x="4726454" y="1987362"/>
              <a:ext cx="518108" cy="796097"/>
            </a:xfrm>
            <a:custGeom>
              <a:avLst/>
              <a:gdLst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414037 w 1173379"/>
                <a:gd name="connsiteY2" fmla="*/ 588183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414037 w 1173379"/>
                <a:gd name="connsiteY2" fmla="*/ 588183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9" fmla="*/ 245413 w 1173379"/>
                <a:gd name="connsiteY9" fmla="*/ 0 h 1349026"/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543433 w 1173379"/>
                <a:gd name="connsiteY2" fmla="*/ 786591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9" fmla="*/ 245413 w 1173379"/>
                <a:gd name="connsiteY9" fmla="*/ 0 h 1349026"/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595192 w 1173379"/>
                <a:gd name="connsiteY2" fmla="*/ 717580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9" fmla="*/ 245413 w 1173379"/>
                <a:gd name="connsiteY9" fmla="*/ 0 h 1349026"/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595192 w 1173379"/>
                <a:gd name="connsiteY2" fmla="*/ 717580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9" fmla="*/ 245413 w 1173379"/>
                <a:gd name="connsiteY9" fmla="*/ 0 h 1349026"/>
                <a:gd name="connsiteX0" fmla="*/ 245413 w 1169218"/>
                <a:gd name="connsiteY0" fmla="*/ 0 h 1349026"/>
                <a:gd name="connsiteX1" fmla="*/ 244884 w 1169218"/>
                <a:gd name="connsiteY1" fmla="*/ 32936 h 1349026"/>
                <a:gd name="connsiteX2" fmla="*/ 595192 w 1169218"/>
                <a:gd name="connsiteY2" fmla="*/ 717580 h 1349026"/>
                <a:gd name="connsiteX3" fmla="*/ 1169218 w 1169218"/>
                <a:gd name="connsiteY3" fmla="*/ 1132699 h 1349026"/>
                <a:gd name="connsiteX4" fmla="*/ 1112145 w 1169218"/>
                <a:gd name="connsiteY4" fmla="*/ 1209399 h 1349026"/>
                <a:gd name="connsiteX5" fmla="*/ 1015131 w 1169218"/>
                <a:gd name="connsiteY5" fmla="*/ 1282994 h 1349026"/>
                <a:gd name="connsiteX6" fmla="*/ 121191 w 1169218"/>
                <a:gd name="connsiteY6" fmla="*/ 933589 h 1349026"/>
                <a:gd name="connsiteX7" fmla="*/ 168553 w 1169218"/>
                <a:gd name="connsiteY7" fmla="*/ 58307 h 1349026"/>
                <a:gd name="connsiteX8" fmla="*/ 245413 w 1169218"/>
                <a:gd name="connsiteY8" fmla="*/ 0 h 1349026"/>
                <a:gd name="connsiteX0" fmla="*/ 245413 w 1112145"/>
                <a:gd name="connsiteY0" fmla="*/ 0 h 1349026"/>
                <a:gd name="connsiteX1" fmla="*/ 244884 w 1112145"/>
                <a:gd name="connsiteY1" fmla="*/ 32936 h 1349026"/>
                <a:gd name="connsiteX2" fmla="*/ 595192 w 1112145"/>
                <a:gd name="connsiteY2" fmla="*/ 717580 h 1349026"/>
                <a:gd name="connsiteX3" fmla="*/ 1112145 w 1112145"/>
                <a:gd name="connsiteY3" fmla="*/ 1209399 h 1349026"/>
                <a:gd name="connsiteX4" fmla="*/ 1015131 w 1112145"/>
                <a:gd name="connsiteY4" fmla="*/ 1282994 h 1349026"/>
                <a:gd name="connsiteX5" fmla="*/ 121191 w 1112145"/>
                <a:gd name="connsiteY5" fmla="*/ 933589 h 1349026"/>
                <a:gd name="connsiteX6" fmla="*/ 168553 w 1112145"/>
                <a:gd name="connsiteY6" fmla="*/ 58307 h 1349026"/>
                <a:gd name="connsiteX7" fmla="*/ 245413 w 1112145"/>
                <a:gd name="connsiteY7" fmla="*/ 0 h 1349026"/>
                <a:gd name="connsiteX0" fmla="*/ 245413 w 1026067"/>
                <a:gd name="connsiteY0" fmla="*/ 0 h 1349026"/>
                <a:gd name="connsiteX1" fmla="*/ 244884 w 1026067"/>
                <a:gd name="connsiteY1" fmla="*/ 32936 h 1349026"/>
                <a:gd name="connsiteX2" fmla="*/ 595192 w 1026067"/>
                <a:gd name="connsiteY2" fmla="*/ 717580 h 1349026"/>
                <a:gd name="connsiteX3" fmla="*/ 1015131 w 1026067"/>
                <a:gd name="connsiteY3" fmla="*/ 1282994 h 1349026"/>
                <a:gd name="connsiteX4" fmla="*/ 121191 w 1026067"/>
                <a:gd name="connsiteY4" fmla="*/ 933589 h 1349026"/>
                <a:gd name="connsiteX5" fmla="*/ 168553 w 1026067"/>
                <a:gd name="connsiteY5" fmla="*/ 58307 h 1349026"/>
                <a:gd name="connsiteX6" fmla="*/ 245413 w 1026067"/>
                <a:gd name="connsiteY6" fmla="*/ 0 h 1349026"/>
                <a:gd name="connsiteX0" fmla="*/ 245413 w 1036036"/>
                <a:gd name="connsiteY0" fmla="*/ 0 h 1349026"/>
                <a:gd name="connsiteX1" fmla="*/ 244884 w 1036036"/>
                <a:gd name="connsiteY1" fmla="*/ 32936 h 1349026"/>
                <a:gd name="connsiteX2" fmla="*/ 595192 w 1036036"/>
                <a:gd name="connsiteY2" fmla="*/ 717580 h 1349026"/>
                <a:gd name="connsiteX3" fmla="*/ 1015131 w 1036036"/>
                <a:gd name="connsiteY3" fmla="*/ 1282994 h 1349026"/>
                <a:gd name="connsiteX4" fmla="*/ 121191 w 1036036"/>
                <a:gd name="connsiteY4" fmla="*/ 933589 h 1349026"/>
                <a:gd name="connsiteX5" fmla="*/ 168553 w 1036036"/>
                <a:gd name="connsiteY5" fmla="*/ 58307 h 1349026"/>
                <a:gd name="connsiteX6" fmla="*/ 245413 w 1036036"/>
                <a:gd name="connsiteY6" fmla="*/ 0 h 1349026"/>
                <a:gd name="connsiteX0" fmla="*/ 245413 w 1036036"/>
                <a:gd name="connsiteY0" fmla="*/ 0 h 1349026"/>
                <a:gd name="connsiteX1" fmla="*/ 595192 w 1036036"/>
                <a:gd name="connsiteY1" fmla="*/ 717580 h 1349026"/>
                <a:gd name="connsiteX2" fmla="*/ 1015131 w 1036036"/>
                <a:gd name="connsiteY2" fmla="*/ 1282994 h 1349026"/>
                <a:gd name="connsiteX3" fmla="*/ 121191 w 1036036"/>
                <a:gd name="connsiteY3" fmla="*/ 933589 h 1349026"/>
                <a:gd name="connsiteX4" fmla="*/ 168553 w 1036036"/>
                <a:gd name="connsiteY4" fmla="*/ 58307 h 1349026"/>
                <a:gd name="connsiteX5" fmla="*/ 245413 w 1036036"/>
                <a:gd name="connsiteY5" fmla="*/ 0 h 1349026"/>
                <a:gd name="connsiteX0" fmla="*/ 245413 w 1035603"/>
                <a:gd name="connsiteY0" fmla="*/ 0 h 1349026"/>
                <a:gd name="connsiteX1" fmla="*/ 595192 w 1035603"/>
                <a:gd name="connsiteY1" fmla="*/ 717580 h 1349026"/>
                <a:gd name="connsiteX2" fmla="*/ 1015131 w 1035603"/>
                <a:gd name="connsiteY2" fmla="*/ 1282994 h 1349026"/>
                <a:gd name="connsiteX3" fmla="*/ 121191 w 1035603"/>
                <a:gd name="connsiteY3" fmla="*/ 933589 h 1349026"/>
                <a:gd name="connsiteX4" fmla="*/ 168553 w 1035603"/>
                <a:gd name="connsiteY4" fmla="*/ 58307 h 1349026"/>
                <a:gd name="connsiteX5" fmla="*/ 245413 w 1035603"/>
                <a:gd name="connsiteY5" fmla="*/ 0 h 1349026"/>
                <a:gd name="connsiteX0" fmla="*/ 245413 w 1035603"/>
                <a:gd name="connsiteY0" fmla="*/ 0 h 1349026"/>
                <a:gd name="connsiteX1" fmla="*/ 595192 w 1035603"/>
                <a:gd name="connsiteY1" fmla="*/ 717580 h 1349026"/>
                <a:gd name="connsiteX2" fmla="*/ 1015131 w 1035603"/>
                <a:gd name="connsiteY2" fmla="*/ 1282994 h 1349026"/>
                <a:gd name="connsiteX3" fmla="*/ 121191 w 1035603"/>
                <a:gd name="connsiteY3" fmla="*/ 933589 h 1349026"/>
                <a:gd name="connsiteX4" fmla="*/ 168553 w 1035603"/>
                <a:gd name="connsiteY4" fmla="*/ 58307 h 1349026"/>
                <a:gd name="connsiteX5" fmla="*/ 245413 w 1035603"/>
                <a:gd name="connsiteY5" fmla="*/ 0 h 1349026"/>
                <a:gd name="connsiteX0" fmla="*/ 245413 w 1034989"/>
                <a:gd name="connsiteY0" fmla="*/ 0 h 1349026"/>
                <a:gd name="connsiteX1" fmla="*/ 595192 w 1034989"/>
                <a:gd name="connsiteY1" fmla="*/ 717580 h 1349026"/>
                <a:gd name="connsiteX2" fmla="*/ 1015131 w 1034989"/>
                <a:gd name="connsiteY2" fmla="*/ 1282994 h 1349026"/>
                <a:gd name="connsiteX3" fmla="*/ 121191 w 1034989"/>
                <a:gd name="connsiteY3" fmla="*/ 933589 h 1349026"/>
                <a:gd name="connsiteX4" fmla="*/ 168553 w 1034989"/>
                <a:gd name="connsiteY4" fmla="*/ 58307 h 1349026"/>
                <a:gd name="connsiteX5" fmla="*/ 245413 w 1034989"/>
                <a:gd name="connsiteY5" fmla="*/ 0 h 1349026"/>
                <a:gd name="connsiteX0" fmla="*/ 245413 w 1034570"/>
                <a:gd name="connsiteY0" fmla="*/ 0 h 1349026"/>
                <a:gd name="connsiteX1" fmla="*/ 589577 w 1034570"/>
                <a:gd name="connsiteY1" fmla="*/ 779492 h 1349026"/>
                <a:gd name="connsiteX2" fmla="*/ 1015131 w 1034570"/>
                <a:gd name="connsiteY2" fmla="*/ 1282994 h 1349026"/>
                <a:gd name="connsiteX3" fmla="*/ 121191 w 1034570"/>
                <a:gd name="connsiteY3" fmla="*/ 933589 h 1349026"/>
                <a:gd name="connsiteX4" fmla="*/ 168553 w 1034570"/>
                <a:gd name="connsiteY4" fmla="*/ 58307 h 1349026"/>
                <a:gd name="connsiteX5" fmla="*/ 245413 w 1034570"/>
                <a:gd name="connsiteY5" fmla="*/ 0 h 1349026"/>
                <a:gd name="connsiteX0" fmla="*/ 245413 w 1035575"/>
                <a:gd name="connsiteY0" fmla="*/ 0 h 1349026"/>
                <a:gd name="connsiteX1" fmla="*/ 589577 w 1035575"/>
                <a:gd name="connsiteY1" fmla="*/ 779492 h 1349026"/>
                <a:gd name="connsiteX2" fmla="*/ 1015131 w 1035575"/>
                <a:gd name="connsiteY2" fmla="*/ 1282994 h 1349026"/>
                <a:gd name="connsiteX3" fmla="*/ 121191 w 1035575"/>
                <a:gd name="connsiteY3" fmla="*/ 933589 h 1349026"/>
                <a:gd name="connsiteX4" fmla="*/ 168553 w 1035575"/>
                <a:gd name="connsiteY4" fmla="*/ 58307 h 1349026"/>
                <a:gd name="connsiteX5" fmla="*/ 245413 w 1035575"/>
                <a:gd name="connsiteY5" fmla="*/ 0 h 1349026"/>
                <a:gd name="connsiteX0" fmla="*/ 245413 w 1035164"/>
                <a:gd name="connsiteY0" fmla="*/ 0 h 1349026"/>
                <a:gd name="connsiteX1" fmla="*/ 589577 w 1035164"/>
                <a:gd name="connsiteY1" fmla="*/ 779492 h 1349026"/>
                <a:gd name="connsiteX2" fmla="*/ 1015131 w 1035164"/>
                <a:gd name="connsiteY2" fmla="*/ 1282994 h 1349026"/>
                <a:gd name="connsiteX3" fmla="*/ 121191 w 1035164"/>
                <a:gd name="connsiteY3" fmla="*/ 933589 h 1349026"/>
                <a:gd name="connsiteX4" fmla="*/ 168553 w 1035164"/>
                <a:gd name="connsiteY4" fmla="*/ 58307 h 1349026"/>
                <a:gd name="connsiteX5" fmla="*/ 245413 w 1035164"/>
                <a:gd name="connsiteY5" fmla="*/ 0 h 1349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5164" h="1349026">
                  <a:moveTo>
                    <a:pt x="245413" y="0"/>
                  </a:moveTo>
                  <a:cubicBezTo>
                    <a:pt x="235097" y="145597"/>
                    <a:pt x="242298" y="658527"/>
                    <a:pt x="589577" y="779492"/>
                  </a:cubicBezTo>
                  <a:cubicBezTo>
                    <a:pt x="936856" y="900457"/>
                    <a:pt x="1094131" y="1246993"/>
                    <a:pt x="1015131" y="1282994"/>
                  </a:cubicBezTo>
                  <a:cubicBezTo>
                    <a:pt x="728408" y="1448534"/>
                    <a:pt x="328178" y="1292100"/>
                    <a:pt x="121191" y="933589"/>
                  </a:cubicBezTo>
                  <a:cubicBezTo>
                    <a:pt x="-59922" y="619892"/>
                    <a:pt x="-33072" y="255422"/>
                    <a:pt x="168553" y="58307"/>
                  </a:cubicBezTo>
                  <a:lnTo>
                    <a:pt x="245413" y="0"/>
                  </a:lnTo>
                  <a:close/>
                </a:path>
              </a:pathLst>
            </a:custGeom>
            <a:gradFill>
              <a:gsLst>
                <a:gs pos="50000">
                  <a:srgbClr val="FF3399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E9C5F9C9-2E57-432D-817A-B628B65F03E3}"/>
                </a:ext>
              </a:extLst>
            </p:cNvPr>
            <p:cNvSpPr/>
            <p:nvPr/>
          </p:nvSpPr>
          <p:spPr>
            <a:xfrm rot="490054">
              <a:off x="4455243" y="1987362"/>
              <a:ext cx="518108" cy="796097"/>
            </a:xfrm>
            <a:custGeom>
              <a:avLst/>
              <a:gdLst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414037 w 1173379"/>
                <a:gd name="connsiteY2" fmla="*/ 588183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414037 w 1173379"/>
                <a:gd name="connsiteY2" fmla="*/ 588183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9" fmla="*/ 245413 w 1173379"/>
                <a:gd name="connsiteY9" fmla="*/ 0 h 1349026"/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543433 w 1173379"/>
                <a:gd name="connsiteY2" fmla="*/ 786591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9" fmla="*/ 245413 w 1173379"/>
                <a:gd name="connsiteY9" fmla="*/ 0 h 1349026"/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595192 w 1173379"/>
                <a:gd name="connsiteY2" fmla="*/ 717580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9" fmla="*/ 245413 w 1173379"/>
                <a:gd name="connsiteY9" fmla="*/ 0 h 1349026"/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595192 w 1173379"/>
                <a:gd name="connsiteY2" fmla="*/ 717580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9" fmla="*/ 245413 w 1173379"/>
                <a:gd name="connsiteY9" fmla="*/ 0 h 1349026"/>
                <a:gd name="connsiteX0" fmla="*/ 245413 w 1169218"/>
                <a:gd name="connsiteY0" fmla="*/ 0 h 1349026"/>
                <a:gd name="connsiteX1" fmla="*/ 244884 w 1169218"/>
                <a:gd name="connsiteY1" fmla="*/ 32936 h 1349026"/>
                <a:gd name="connsiteX2" fmla="*/ 595192 w 1169218"/>
                <a:gd name="connsiteY2" fmla="*/ 717580 h 1349026"/>
                <a:gd name="connsiteX3" fmla="*/ 1169218 w 1169218"/>
                <a:gd name="connsiteY3" fmla="*/ 1132699 h 1349026"/>
                <a:gd name="connsiteX4" fmla="*/ 1112145 w 1169218"/>
                <a:gd name="connsiteY4" fmla="*/ 1209399 h 1349026"/>
                <a:gd name="connsiteX5" fmla="*/ 1015131 w 1169218"/>
                <a:gd name="connsiteY5" fmla="*/ 1282994 h 1349026"/>
                <a:gd name="connsiteX6" fmla="*/ 121191 w 1169218"/>
                <a:gd name="connsiteY6" fmla="*/ 933589 h 1349026"/>
                <a:gd name="connsiteX7" fmla="*/ 168553 w 1169218"/>
                <a:gd name="connsiteY7" fmla="*/ 58307 h 1349026"/>
                <a:gd name="connsiteX8" fmla="*/ 245413 w 1169218"/>
                <a:gd name="connsiteY8" fmla="*/ 0 h 1349026"/>
                <a:gd name="connsiteX0" fmla="*/ 245413 w 1112145"/>
                <a:gd name="connsiteY0" fmla="*/ 0 h 1349026"/>
                <a:gd name="connsiteX1" fmla="*/ 244884 w 1112145"/>
                <a:gd name="connsiteY1" fmla="*/ 32936 h 1349026"/>
                <a:gd name="connsiteX2" fmla="*/ 595192 w 1112145"/>
                <a:gd name="connsiteY2" fmla="*/ 717580 h 1349026"/>
                <a:gd name="connsiteX3" fmla="*/ 1112145 w 1112145"/>
                <a:gd name="connsiteY3" fmla="*/ 1209399 h 1349026"/>
                <a:gd name="connsiteX4" fmla="*/ 1015131 w 1112145"/>
                <a:gd name="connsiteY4" fmla="*/ 1282994 h 1349026"/>
                <a:gd name="connsiteX5" fmla="*/ 121191 w 1112145"/>
                <a:gd name="connsiteY5" fmla="*/ 933589 h 1349026"/>
                <a:gd name="connsiteX6" fmla="*/ 168553 w 1112145"/>
                <a:gd name="connsiteY6" fmla="*/ 58307 h 1349026"/>
                <a:gd name="connsiteX7" fmla="*/ 245413 w 1112145"/>
                <a:gd name="connsiteY7" fmla="*/ 0 h 1349026"/>
                <a:gd name="connsiteX0" fmla="*/ 245413 w 1026067"/>
                <a:gd name="connsiteY0" fmla="*/ 0 h 1349026"/>
                <a:gd name="connsiteX1" fmla="*/ 244884 w 1026067"/>
                <a:gd name="connsiteY1" fmla="*/ 32936 h 1349026"/>
                <a:gd name="connsiteX2" fmla="*/ 595192 w 1026067"/>
                <a:gd name="connsiteY2" fmla="*/ 717580 h 1349026"/>
                <a:gd name="connsiteX3" fmla="*/ 1015131 w 1026067"/>
                <a:gd name="connsiteY3" fmla="*/ 1282994 h 1349026"/>
                <a:gd name="connsiteX4" fmla="*/ 121191 w 1026067"/>
                <a:gd name="connsiteY4" fmla="*/ 933589 h 1349026"/>
                <a:gd name="connsiteX5" fmla="*/ 168553 w 1026067"/>
                <a:gd name="connsiteY5" fmla="*/ 58307 h 1349026"/>
                <a:gd name="connsiteX6" fmla="*/ 245413 w 1026067"/>
                <a:gd name="connsiteY6" fmla="*/ 0 h 1349026"/>
                <a:gd name="connsiteX0" fmla="*/ 245413 w 1036036"/>
                <a:gd name="connsiteY0" fmla="*/ 0 h 1349026"/>
                <a:gd name="connsiteX1" fmla="*/ 244884 w 1036036"/>
                <a:gd name="connsiteY1" fmla="*/ 32936 h 1349026"/>
                <a:gd name="connsiteX2" fmla="*/ 595192 w 1036036"/>
                <a:gd name="connsiteY2" fmla="*/ 717580 h 1349026"/>
                <a:gd name="connsiteX3" fmla="*/ 1015131 w 1036036"/>
                <a:gd name="connsiteY3" fmla="*/ 1282994 h 1349026"/>
                <a:gd name="connsiteX4" fmla="*/ 121191 w 1036036"/>
                <a:gd name="connsiteY4" fmla="*/ 933589 h 1349026"/>
                <a:gd name="connsiteX5" fmla="*/ 168553 w 1036036"/>
                <a:gd name="connsiteY5" fmla="*/ 58307 h 1349026"/>
                <a:gd name="connsiteX6" fmla="*/ 245413 w 1036036"/>
                <a:gd name="connsiteY6" fmla="*/ 0 h 1349026"/>
                <a:gd name="connsiteX0" fmla="*/ 245413 w 1036036"/>
                <a:gd name="connsiteY0" fmla="*/ 0 h 1349026"/>
                <a:gd name="connsiteX1" fmla="*/ 595192 w 1036036"/>
                <a:gd name="connsiteY1" fmla="*/ 717580 h 1349026"/>
                <a:gd name="connsiteX2" fmla="*/ 1015131 w 1036036"/>
                <a:gd name="connsiteY2" fmla="*/ 1282994 h 1349026"/>
                <a:gd name="connsiteX3" fmla="*/ 121191 w 1036036"/>
                <a:gd name="connsiteY3" fmla="*/ 933589 h 1349026"/>
                <a:gd name="connsiteX4" fmla="*/ 168553 w 1036036"/>
                <a:gd name="connsiteY4" fmla="*/ 58307 h 1349026"/>
                <a:gd name="connsiteX5" fmla="*/ 245413 w 1036036"/>
                <a:gd name="connsiteY5" fmla="*/ 0 h 1349026"/>
                <a:gd name="connsiteX0" fmla="*/ 245413 w 1035603"/>
                <a:gd name="connsiteY0" fmla="*/ 0 h 1349026"/>
                <a:gd name="connsiteX1" fmla="*/ 595192 w 1035603"/>
                <a:gd name="connsiteY1" fmla="*/ 717580 h 1349026"/>
                <a:gd name="connsiteX2" fmla="*/ 1015131 w 1035603"/>
                <a:gd name="connsiteY2" fmla="*/ 1282994 h 1349026"/>
                <a:gd name="connsiteX3" fmla="*/ 121191 w 1035603"/>
                <a:gd name="connsiteY3" fmla="*/ 933589 h 1349026"/>
                <a:gd name="connsiteX4" fmla="*/ 168553 w 1035603"/>
                <a:gd name="connsiteY4" fmla="*/ 58307 h 1349026"/>
                <a:gd name="connsiteX5" fmla="*/ 245413 w 1035603"/>
                <a:gd name="connsiteY5" fmla="*/ 0 h 1349026"/>
                <a:gd name="connsiteX0" fmla="*/ 245413 w 1035603"/>
                <a:gd name="connsiteY0" fmla="*/ 0 h 1349026"/>
                <a:gd name="connsiteX1" fmla="*/ 595192 w 1035603"/>
                <a:gd name="connsiteY1" fmla="*/ 717580 h 1349026"/>
                <a:gd name="connsiteX2" fmla="*/ 1015131 w 1035603"/>
                <a:gd name="connsiteY2" fmla="*/ 1282994 h 1349026"/>
                <a:gd name="connsiteX3" fmla="*/ 121191 w 1035603"/>
                <a:gd name="connsiteY3" fmla="*/ 933589 h 1349026"/>
                <a:gd name="connsiteX4" fmla="*/ 168553 w 1035603"/>
                <a:gd name="connsiteY4" fmla="*/ 58307 h 1349026"/>
                <a:gd name="connsiteX5" fmla="*/ 245413 w 1035603"/>
                <a:gd name="connsiteY5" fmla="*/ 0 h 1349026"/>
                <a:gd name="connsiteX0" fmla="*/ 245413 w 1034989"/>
                <a:gd name="connsiteY0" fmla="*/ 0 h 1349026"/>
                <a:gd name="connsiteX1" fmla="*/ 595192 w 1034989"/>
                <a:gd name="connsiteY1" fmla="*/ 717580 h 1349026"/>
                <a:gd name="connsiteX2" fmla="*/ 1015131 w 1034989"/>
                <a:gd name="connsiteY2" fmla="*/ 1282994 h 1349026"/>
                <a:gd name="connsiteX3" fmla="*/ 121191 w 1034989"/>
                <a:gd name="connsiteY3" fmla="*/ 933589 h 1349026"/>
                <a:gd name="connsiteX4" fmla="*/ 168553 w 1034989"/>
                <a:gd name="connsiteY4" fmla="*/ 58307 h 1349026"/>
                <a:gd name="connsiteX5" fmla="*/ 245413 w 1034989"/>
                <a:gd name="connsiteY5" fmla="*/ 0 h 1349026"/>
                <a:gd name="connsiteX0" fmla="*/ 245413 w 1034570"/>
                <a:gd name="connsiteY0" fmla="*/ 0 h 1349026"/>
                <a:gd name="connsiteX1" fmla="*/ 589577 w 1034570"/>
                <a:gd name="connsiteY1" fmla="*/ 779492 h 1349026"/>
                <a:gd name="connsiteX2" fmla="*/ 1015131 w 1034570"/>
                <a:gd name="connsiteY2" fmla="*/ 1282994 h 1349026"/>
                <a:gd name="connsiteX3" fmla="*/ 121191 w 1034570"/>
                <a:gd name="connsiteY3" fmla="*/ 933589 h 1349026"/>
                <a:gd name="connsiteX4" fmla="*/ 168553 w 1034570"/>
                <a:gd name="connsiteY4" fmla="*/ 58307 h 1349026"/>
                <a:gd name="connsiteX5" fmla="*/ 245413 w 1034570"/>
                <a:gd name="connsiteY5" fmla="*/ 0 h 1349026"/>
                <a:gd name="connsiteX0" fmla="*/ 245413 w 1035575"/>
                <a:gd name="connsiteY0" fmla="*/ 0 h 1349026"/>
                <a:gd name="connsiteX1" fmla="*/ 589577 w 1035575"/>
                <a:gd name="connsiteY1" fmla="*/ 779492 h 1349026"/>
                <a:gd name="connsiteX2" fmla="*/ 1015131 w 1035575"/>
                <a:gd name="connsiteY2" fmla="*/ 1282994 h 1349026"/>
                <a:gd name="connsiteX3" fmla="*/ 121191 w 1035575"/>
                <a:gd name="connsiteY3" fmla="*/ 933589 h 1349026"/>
                <a:gd name="connsiteX4" fmla="*/ 168553 w 1035575"/>
                <a:gd name="connsiteY4" fmla="*/ 58307 h 1349026"/>
                <a:gd name="connsiteX5" fmla="*/ 245413 w 1035575"/>
                <a:gd name="connsiteY5" fmla="*/ 0 h 1349026"/>
                <a:gd name="connsiteX0" fmla="*/ 245413 w 1035164"/>
                <a:gd name="connsiteY0" fmla="*/ 0 h 1349026"/>
                <a:gd name="connsiteX1" fmla="*/ 589577 w 1035164"/>
                <a:gd name="connsiteY1" fmla="*/ 779492 h 1349026"/>
                <a:gd name="connsiteX2" fmla="*/ 1015131 w 1035164"/>
                <a:gd name="connsiteY2" fmla="*/ 1282994 h 1349026"/>
                <a:gd name="connsiteX3" fmla="*/ 121191 w 1035164"/>
                <a:gd name="connsiteY3" fmla="*/ 933589 h 1349026"/>
                <a:gd name="connsiteX4" fmla="*/ 168553 w 1035164"/>
                <a:gd name="connsiteY4" fmla="*/ 58307 h 1349026"/>
                <a:gd name="connsiteX5" fmla="*/ 245413 w 1035164"/>
                <a:gd name="connsiteY5" fmla="*/ 0 h 1349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5164" h="1349026">
                  <a:moveTo>
                    <a:pt x="245413" y="0"/>
                  </a:moveTo>
                  <a:cubicBezTo>
                    <a:pt x="235097" y="145597"/>
                    <a:pt x="242298" y="658527"/>
                    <a:pt x="589577" y="779492"/>
                  </a:cubicBezTo>
                  <a:cubicBezTo>
                    <a:pt x="936856" y="900457"/>
                    <a:pt x="1094131" y="1246993"/>
                    <a:pt x="1015131" y="1282994"/>
                  </a:cubicBezTo>
                  <a:cubicBezTo>
                    <a:pt x="728408" y="1448534"/>
                    <a:pt x="328178" y="1292100"/>
                    <a:pt x="121191" y="933589"/>
                  </a:cubicBezTo>
                  <a:cubicBezTo>
                    <a:pt x="-59922" y="619892"/>
                    <a:pt x="-33072" y="255422"/>
                    <a:pt x="168553" y="58307"/>
                  </a:cubicBezTo>
                  <a:lnTo>
                    <a:pt x="245413" y="0"/>
                  </a:lnTo>
                  <a:close/>
                </a:path>
              </a:pathLst>
            </a:custGeom>
            <a:gradFill>
              <a:gsLst>
                <a:gs pos="50000">
                  <a:srgbClr val="FF3399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F12534F0-183F-433C-9720-55562A2D6197}"/>
                </a:ext>
              </a:extLst>
            </p:cNvPr>
            <p:cNvSpPr/>
            <p:nvPr/>
          </p:nvSpPr>
          <p:spPr>
            <a:xfrm>
              <a:off x="4846878" y="2050010"/>
              <a:ext cx="207022" cy="766215"/>
            </a:xfrm>
            <a:custGeom>
              <a:avLst/>
              <a:gdLst>
                <a:gd name="connsiteX0" fmla="*/ 131266 w 350809"/>
                <a:gd name="connsiteY0" fmla="*/ 531 h 1298389"/>
                <a:gd name="connsiteX1" fmla="*/ 184841 w 350809"/>
                <a:gd name="connsiteY1" fmla="*/ 8531 h 1298389"/>
                <a:gd name="connsiteX2" fmla="*/ 327072 w 350809"/>
                <a:gd name="connsiteY2" fmla="*/ 753766 h 1298389"/>
                <a:gd name="connsiteX3" fmla="*/ 68166 w 350809"/>
                <a:gd name="connsiteY3" fmla="*/ 1280622 h 1298389"/>
                <a:gd name="connsiteX4" fmla="*/ 43617 w 350809"/>
                <a:gd name="connsiteY4" fmla="*/ 1288652 h 1298389"/>
                <a:gd name="connsiteX5" fmla="*/ 41118 w 350809"/>
                <a:gd name="connsiteY5" fmla="*/ 1290388 h 1298389"/>
                <a:gd name="connsiteX6" fmla="*/ 35951 w 350809"/>
                <a:gd name="connsiteY6" fmla="*/ 1291159 h 1298389"/>
                <a:gd name="connsiteX7" fmla="*/ 13848 w 350809"/>
                <a:gd name="connsiteY7" fmla="*/ 1298389 h 1298389"/>
                <a:gd name="connsiteX8" fmla="*/ 692 w 350809"/>
                <a:gd name="connsiteY8" fmla="*/ 1296424 h 1298389"/>
                <a:gd name="connsiteX9" fmla="*/ 0 w 350809"/>
                <a:gd name="connsiteY9" fmla="*/ 1296527 h 1298389"/>
                <a:gd name="connsiteX10" fmla="*/ 0 w 350809"/>
                <a:gd name="connsiteY10" fmla="*/ 86541 h 1298389"/>
                <a:gd name="connsiteX11" fmla="*/ 87 w 350809"/>
                <a:gd name="connsiteY11" fmla="*/ 86647 h 1298389"/>
                <a:gd name="connsiteX12" fmla="*/ 36610 w 350809"/>
                <a:gd name="connsiteY12" fmla="*/ 47234 h 1298389"/>
                <a:gd name="connsiteX13" fmla="*/ 131266 w 350809"/>
                <a:gd name="connsiteY13" fmla="*/ 531 h 1298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50809" h="1298389">
                  <a:moveTo>
                    <a:pt x="131266" y="531"/>
                  </a:moveTo>
                  <a:cubicBezTo>
                    <a:pt x="149330" y="-1216"/>
                    <a:pt x="167270" y="1330"/>
                    <a:pt x="184841" y="8531"/>
                  </a:cubicBezTo>
                  <a:cubicBezTo>
                    <a:pt x="325406" y="66137"/>
                    <a:pt x="389085" y="399791"/>
                    <a:pt x="327072" y="753766"/>
                  </a:cubicBezTo>
                  <a:cubicBezTo>
                    <a:pt x="280563" y="1019247"/>
                    <a:pt x="176560" y="1220761"/>
                    <a:pt x="68166" y="1280622"/>
                  </a:cubicBezTo>
                  <a:lnTo>
                    <a:pt x="43617" y="1288652"/>
                  </a:lnTo>
                  <a:lnTo>
                    <a:pt x="41118" y="1290388"/>
                  </a:lnTo>
                  <a:lnTo>
                    <a:pt x="35951" y="1291159"/>
                  </a:lnTo>
                  <a:lnTo>
                    <a:pt x="13848" y="1298389"/>
                  </a:lnTo>
                  <a:lnTo>
                    <a:pt x="692" y="1296424"/>
                  </a:lnTo>
                  <a:lnTo>
                    <a:pt x="0" y="1296527"/>
                  </a:lnTo>
                  <a:lnTo>
                    <a:pt x="0" y="86541"/>
                  </a:lnTo>
                  <a:lnTo>
                    <a:pt x="87" y="86647"/>
                  </a:lnTo>
                  <a:lnTo>
                    <a:pt x="36610" y="47234"/>
                  </a:lnTo>
                  <a:cubicBezTo>
                    <a:pt x="67663" y="19800"/>
                    <a:pt x="99654" y="3589"/>
                    <a:pt x="131266" y="531"/>
                  </a:cubicBezTo>
                  <a:close/>
                </a:path>
              </a:pathLst>
            </a:custGeom>
            <a:gradFill>
              <a:gsLst>
                <a:gs pos="50000">
                  <a:srgbClr val="FF3399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13A6CDE2-E5A8-432D-95EC-2F67E58BC887}"/>
                </a:ext>
              </a:extLst>
            </p:cNvPr>
            <p:cNvSpPr/>
            <p:nvPr/>
          </p:nvSpPr>
          <p:spPr>
            <a:xfrm>
              <a:off x="4640677" y="2050010"/>
              <a:ext cx="206201" cy="766214"/>
            </a:xfrm>
            <a:custGeom>
              <a:avLst/>
              <a:gdLst>
                <a:gd name="connsiteX0" fmla="*/ 219543 w 349419"/>
                <a:gd name="connsiteY0" fmla="*/ 530 h 1298387"/>
                <a:gd name="connsiteX1" fmla="*/ 327447 w 349419"/>
                <a:gd name="connsiteY1" fmla="*/ 59672 h 1298387"/>
                <a:gd name="connsiteX2" fmla="*/ 349419 w 349419"/>
                <a:gd name="connsiteY2" fmla="*/ 86541 h 1298387"/>
                <a:gd name="connsiteX3" fmla="*/ 349419 w 349419"/>
                <a:gd name="connsiteY3" fmla="*/ 1296527 h 1298387"/>
                <a:gd name="connsiteX4" fmla="*/ 336961 w 349419"/>
                <a:gd name="connsiteY4" fmla="*/ 1298387 h 1298387"/>
                <a:gd name="connsiteX5" fmla="*/ 314872 w 349419"/>
                <a:gd name="connsiteY5" fmla="*/ 1291163 h 1298387"/>
                <a:gd name="connsiteX6" fmla="*/ 309693 w 349419"/>
                <a:gd name="connsiteY6" fmla="*/ 1290389 h 1298387"/>
                <a:gd name="connsiteX7" fmla="*/ 307187 w 349419"/>
                <a:gd name="connsiteY7" fmla="*/ 1288649 h 1298387"/>
                <a:gd name="connsiteX8" fmla="*/ 282644 w 349419"/>
                <a:gd name="connsiteY8" fmla="*/ 1280621 h 1298387"/>
                <a:gd name="connsiteX9" fmla="*/ 23738 w 349419"/>
                <a:gd name="connsiteY9" fmla="*/ 753765 h 1298387"/>
                <a:gd name="connsiteX10" fmla="*/ 165969 w 349419"/>
                <a:gd name="connsiteY10" fmla="*/ 8530 h 1298387"/>
                <a:gd name="connsiteX11" fmla="*/ 219543 w 349419"/>
                <a:gd name="connsiteY11" fmla="*/ 530 h 1298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9419" h="1298387">
                  <a:moveTo>
                    <a:pt x="219543" y="530"/>
                  </a:moveTo>
                  <a:cubicBezTo>
                    <a:pt x="255671" y="4025"/>
                    <a:pt x="292295" y="24698"/>
                    <a:pt x="327447" y="59672"/>
                  </a:cubicBezTo>
                  <a:lnTo>
                    <a:pt x="349419" y="86541"/>
                  </a:lnTo>
                  <a:lnTo>
                    <a:pt x="349419" y="1296527"/>
                  </a:lnTo>
                  <a:lnTo>
                    <a:pt x="336961" y="1298387"/>
                  </a:lnTo>
                  <a:lnTo>
                    <a:pt x="314872" y="1291163"/>
                  </a:lnTo>
                  <a:lnTo>
                    <a:pt x="309693" y="1290389"/>
                  </a:lnTo>
                  <a:lnTo>
                    <a:pt x="307187" y="1288649"/>
                  </a:lnTo>
                  <a:lnTo>
                    <a:pt x="282644" y="1280621"/>
                  </a:lnTo>
                  <a:cubicBezTo>
                    <a:pt x="174249" y="1220760"/>
                    <a:pt x="70247" y="1019247"/>
                    <a:pt x="23738" y="753765"/>
                  </a:cubicBezTo>
                  <a:cubicBezTo>
                    <a:pt x="-38275" y="399790"/>
                    <a:pt x="25404" y="66137"/>
                    <a:pt x="165969" y="8530"/>
                  </a:cubicBezTo>
                  <a:cubicBezTo>
                    <a:pt x="183539" y="1329"/>
                    <a:pt x="201479" y="-1217"/>
                    <a:pt x="219543" y="530"/>
                  </a:cubicBezTo>
                  <a:close/>
                </a:path>
              </a:pathLst>
            </a:custGeom>
            <a:gradFill>
              <a:gsLst>
                <a:gs pos="50000">
                  <a:srgbClr val="FF3399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楕円 47">
              <a:extLst>
                <a:ext uri="{FF2B5EF4-FFF2-40B4-BE49-F238E27FC236}">
                  <a16:creationId xmlns:a16="http://schemas.microsoft.com/office/drawing/2014/main" id="{84EE97F1-7B69-4B44-B46A-2AB97CFC6069}"/>
                </a:ext>
              </a:extLst>
            </p:cNvPr>
            <p:cNvSpPr/>
            <p:nvPr/>
          </p:nvSpPr>
          <p:spPr>
            <a:xfrm rot="531641" flipH="1">
              <a:off x="4954221" y="2578366"/>
              <a:ext cx="472369" cy="1307884"/>
            </a:xfrm>
            <a:custGeom>
              <a:avLst/>
              <a:gdLst>
                <a:gd name="connsiteX0" fmla="*/ 0 w 357706"/>
                <a:gd name="connsiteY0" fmla="*/ 963613 h 1927225"/>
                <a:gd name="connsiteX1" fmla="*/ 178853 w 357706"/>
                <a:gd name="connsiteY1" fmla="*/ 0 h 1927225"/>
                <a:gd name="connsiteX2" fmla="*/ 357706 w 357706"/>
                <a:gd name="connsiteY2" fmla="*/ 963613 h 1927225"/>
                <a:gd name="connsiteX3" fmla="*/ 178853 w 357706"/>
                <a:gd name="connsiteY3" fmla="*/ 1927226 h 1927225"/>
                <a:gd name="connsiteX4" fmla="*/ 0 w 357706"/>
                <a:gd name="connsiteY4" fmla="*/ 963613 h 1927225"/>
                <a:gd name="connsiteX0" fmla="*/ 105686 w 463392"/>
                <a:gd name="connsiteY0" fmla="*/ 1020763 h 1984376"/>
                <a:gd name="connsiteX1" fmla="*/ 36889 w 463392"/>
                <a:gd name="connsiteY1" fmla="*/ 0 h 1984376"/>
                <a:gd name="connsiteX2" fmla="*/ 463392 w 463392"/>
                <a:gd name="connsiteY2" fmla="*/ 1020763 h 1984376"/>
                <a:gd name="connsiteX3" fmla="*/ 284539 w 463392"/>
                <a:gd name="connsiteY3" fmla="*/ 1984376 h 1984376"/>
                <a:gd name="connsiteX4" fmla="*/ 105686 w 463392"/>
                <a:gd name="connsiteY4" fmla="*/ 1020763 h 1984376"/>
                <a:gd name="connsiteX0" fmla="*/ 68797 w 426503"/>
                <a:gd name="connsiteY0" fmla="*/ 1020763 h 1984376"/>
                <a:gd name="connsiteX1" fmla="*/ 0 w 426503"/>
                <a:gd name="connsiteY1" fmla="*/ 0 h 1984376"/>
                <a:gd name="connsiteX2" fmla="*/ 426503 w 426503"/>
                <a:gd name="connsiteY2" fmla="*/ 1020763 h 1984376"/>
                <a:gd name="connsiteX3" fmla="*/ 247650 w 426503"/>
                <a:gd name="connsiteY3" fmla="*/ 1984376 h 1984376"/>
                <a:gd name="connsiteX4" fmla="*/ 68797 w 426503"/>
                <a:gd name="connsiteY4" fmla="*/ 1020763 h 1984376"/>
                <a:gd name="connsiteX0" fmla="*/ 68797 w 426503"/>
                <a:gd name="connsiteY0" fmla="*/ 1020763 h 1984376"/>
                <a:gd name="connsiteX1" fmla="*/ 0 w 426503"/>
                <a:gd name="connsiteY1" fmla="*/ 0 h 1984376"/>
                <a:gd name="connsiteX2" fmla="*/ 426503 w 426503"/>
                <a:gd name="connsiteY2" fmla="*/ 1020763 h 1984376"/>
                <a:gd name="connsiteX3" fmla="*/ 247650 w 426503"/>
                <a:gd name="connsiteY3" fmla="*/ 1984376 h 1984376"/>
                <a:gd name="connsiteX4" fmla="*/ 68797 w 426503"/>
                <a:gd name="connsiteY4" fmla="*/ 1020763 h 1984376"/>
                <a:gd name="connsiteX0" fmla="*/ 68797 w 636568"/>
                <a:gd name="connsiteY0" fmla="*/ 1020763 h 2009776"/>
                <a:gd name="connsiteX1" fmla="*/ 0 w 636568"/>
                <a:gd name="connsiteY1" fmla="*/ 0 h 2009776"/>
                <a:gd name="connsiteX2" fmla="*/ 426503 w 636568"/>
                <a:gd name="connsiteY2" fmla="*/ 1020763 h 2009776"/>
                <a:gd name="connsiteX3" fmla="*/ 615950 w 636568"/>
                <a:gd name="connsiteY3" fmla="*/ 2009776 h 2009776"/>
                <a:gd name="connsiteX4" fmla="*/ 68797 w 636568"/>
                <a:gd name="connsiteY4" fmla="*/ 1020763 h 2009776"/>
                <a:gd name="connsiteX0" fmla="*/ 68797 w 711454"/>
                <a:gd name="connsiteY0" fmla="*/ 1020763 h 2020569"/>
                <a:gd name="connsiteX1" fmla="*/ 0 w 711454"/>
                <a:gd name="connsiteY1" fmla="*/ 0 h 2020569"/>
                <a:gd name="connsiteX2" fmla="*/ 426503 w 711454"/>
                <a:gd name="connsiteY2" fmla="*/ 1020763 h 2020569"/>
                <a:gd name="connsiteX3" fmla="*/ 615950 w 711454"/>
                <a:gd name="connsiteY3" fmla="*/ 2009776 h 2020569"/>
                <a:gd name="connsiteX4" fmla="*/ 68797 w 711454"/>
                <a:gd name="connsiteY4" fmla="*/ 1020763 h 2020569"/>
                <a:gd name="connsiteX0" fmla="*/ 68797 w 717322"/>
                <a:gd name="connsiteY0" fmla="*/ 1020763 h 2020171"/>
                <a:gd name="connsiteX1" fmla="*/ 0 w 717322"/>
                <a:gd name="connsiteY1" fmla="*/ 0 h 2020171"/>
                <a:gd name="connsiteX2" fmla="*/ 426503 w 717322"/>
                <a:gd name="connsiteY2" fmla="*/ 1020763 h 2020171"/>
                <a:gd name="connsiteX3" fmla="*/ 615950 w 717322"/>
                <a:gd name="connsiteY3" fmla="*/ 2009776 h 2020171"/>
                <a:gd name="connsiteX4" fmla="*/ 68797 w 717322"/>
                <a:gd name="connsiteY4" fmla="*/ 1020763 h 2020171"/>
                <a:gd name="connsiteX0" fmla="*/ 68797 w 660398"/>
                <a:gd name="connsiteY0" fmla="*/ 1020763 h 2009776"/>
                <a:gd name="connsiteX1" fmla="*/ 0 w 660398"/>
                <a:gd name="connsiteY1" fmla="*/ 0 h 2009776"/>
                <a:gd name="connsiteX2" fmla="*/ 426503 w 660398"/>
                <a:gd name="connsiteY2" fmla="*/ 1020763 h 2009776"/>
                <a:gd name="connsiteX3" fmla="*/ 615950 w 660398"/>
                <a:gd name="connsiteY3" fmla="*/ 2009776 h 2009776"/>
                <a:gd name="connsiteX4" fmla="*/ 68797 w 660398"/>
                <a:gd name="connsiteY4" fmla="*/ 1020763 h 200977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81222 w 970884"/>
                <a:gd name="connsiteY0" fmla="*/ 1020763 h 1995507"/>
                <a:gd name="connsiteX1" fmla="*/ 12425 w 970884"/>
                <a:gd name="connsiteY1" fmla="*/ 0 h 1995507"/>
                <a:gd name="connsiteX2" fmla="*/ 438928 w 970884"/>
                <a:gd name="connsiteY2" fmla="*/ 1020763 h 1995507"/>
                <a:gd name="connsiteX3" fmla="*/ 941287 w 970884"/>
                <a:gd name="connsiteY3" fmla="*/ 1995507 h 1995507"/>
                <a:gd name="connsiteX4" fmla="*/ 81222 w 970884"/>
                <a:gd name="connsiteY4" fmla="*/ 1020763 h 1995507"/>
                <a:gd name="connsiteX0" fmla="*/ 81222 w 970885"/>
                <a:gd name="connsiteY0" fmla="*/ 1020763 h 1995507"/>
                <a:gd name="connsiteX1" fmla="*/ 12425 w 970885"/>
                <a:gd name="connsiteY1" fmla="*/ 0 h 1995507"/>
                <a:gd name="connsiteX2" fmla="*/ 438928 w 970885"/>
                <a:gd name="connsiteY2" fmla="*/ 1020763 h 1995507"/>
                <a:gd name="connsiteX3" fmla="*/ 941287 w 970885"/>
                <a:gd name="connsiteY3" fmla="*/ 1995507 h 1995507"/>
                <a:gd name="connsiteX4" fmla="*/ 81222 w 970885"/>
                <a:gd name="connsiteY4" fmla="*/ 1020763 h 1995507"/>
                <a:gd name="connsiteX0" fmla="*/ 81222 w 974651"/>
                <a:gd name="connsiteY0" fmla="*/ 1020763 h 1995507"/>
                <a:gd name="connsiteX1" fmla="*/ 12425 w 974651"/>
                <a:gd name="connsiteY1" fmla="*/ 0 h 1995507"/>
                <a:gd name="connsiteX2" fmla="*/ 509751 w 974651"/>
                <a:gd name="connsiteY2" fmla="*/ 1107869 h 1995507"/>
                <a:gd name="connsiteX3" fmla="*/ 941287 w 974651"/>
                <a:gd name="connsiteY3" fmla="*/ 1995507 h 1995507"/>
                <a:gd name="connsiteX4" fmla="*/ 81222 w 974651"/>
                <a:gd name="connsiteY4" fmla="*/ 1020763 h 1995507"/>
                <a:gd name="connsiteX0" fmla="*/ 81222 w 969505"/>
                <a:gd name="connsiteY0" fmla="*/ 1020763 h 1995507"/>
                <a:gd name="connsiteX1" fmla="*/ 12425 w 969505"/>
                <a:gd name="connsiteY1" fmla="*/ 0 h 1995507"/>
                <a:gd name="connsiteX2" fmla="*/ 509751 w 969505"/>
                <a:gd name="connsiteY2" fmla="*/ 1107869 h 1995507"/>
                <a:gd name="connsiteX3" fmla="*/ 941287 w 969505"/>
                <a:gd name="connsiteY3" fmla="*/ 1995507 h 1995507"/>
                <a:gd name="connsiteX4" fmla="*/ 81222 w 969505"/>
                <a:gd name="connsiteY4" fmla="*/ 1020763 h 1995507"/>
                <a:gd name="connsiteX0" fmla="*/ 68797 w 957080"/>
                <a:gd name="connsiteY0" fmla="*/ 1020763 h 1995507"/>
                <a:gd name="connsiteX1" fmla="*/ 0 w 957080"/>
                <a:gd name="connsiteY1" fmla="*/ 0 h 1995507"/>
                <a:gd name="connsiteX2" fmla="*/ 497326 w 957080"/>
                <a:gd name="connsiteY2" fmla="*/ 1107869 h 1995507"/>
                <a:gd name="connsiteX3" fmla="*/ 928862 w 957080"/>
                <a:gd name="connsiteY3" fmla="*/ 1995507 h 1995507"/>
                <a:gd name="connsiteX4" fmla="*/ 68797 w 957080"/>
                <a:gd name="connsiteY4" fmla="*/ 1020763 h 1995507"/>
                <a:gd name="connsiteX0" fmla="*/ 68797 w 959886"/>
                <a:gd name="connsiteY0" fmla="*/ 1020763 h 1995507"/>
                <a:gd name="connsiteX1" fmla="*/ 0 w 959886"/>
                <a:gd name="connsiteY1" fmla="*/ 0 h 1995507"/>
                <a:gd name="connsiteX2" fmla="*/ 497326 w 959886"/>
                <a:gd name="connsiteY2" fmla="*/ 1107869 h 1995507"/>
                <a:gd name="connsiteX3" fmla="*/ 928862 w 959886"/>
                <a:gd name="connsiteY3" fmla="*/ 1995507 h 1995507"/>
                <a:gd name="connsiteX4" fmla="*/ 68797 w 959886"/>
                <a:gd name="connsiteY4" fmla="*/ 1020763 h 1995507"/>
                <a:gd name="connsiteX0" fmla="*/ 68797 w 955865"/>
                <a:gd name="connsiteY0" fmla="*/ 1020763 h 1995507"/>
                <a:gd name="connsiteX1" fmla="*/ 0 w 955865"/>
                <a:gd name="connsiteY1" fmla="*/ 0 h 1995507"/>
                <a:gd name="connsiteX2" fmla="*/ 408797 w 955865"/>
                <a:gd name="connsiteY2" fmla="*/ 1068275 h 1995507"/>
                <a:gd name="connsiteX3" fmla="*/ 928862 w 955865"/>
                <a:gd name="connsiteY3" fmla="*/ 1995507 h 1995507"/>
                <a:gd name="connsiteX4" fmla="*/ 68797 w 955865"/>
                <a:gd name="connsiteY4" fmla="*/ 1020763 h 1995507"/>
                <a:gd name="connsiteX0" fmla="*/ 68797 w 958420"/>
                <a:gd name="connsiteY0" fmla="*/ 1020763 h 1995507"/>
                <a:gd name="connsiteX1" fmla="*/ 0 w 958420"/>
                <a:gd name="connsiteY1" fmla="*/ 0 h 1995507"/>
                <a:gd name="connsiteX2" fmla="*/ 408797 w 958420"/>
                <a:gd name="connsiteY2" fmla="*/ 1068275 h 1995507"/>
                <a:gd name="connsiteX3" fmla="*/ 928862 w 958420"/>
                <a:gd name="connsiteY3" fmla="*/ 1995507 h 1995507"/>
                <a:gd name="connsiteX4" fmla="*/ 68797 w 958420"/>
                <a:gd name="connsiteY4" fmla="*/ 1020763 h 1995507"/>
                <a:gd name="connsiteX0" fmla="*/ 68797 w 965020"/>
                <a:gd name="connsiteY0" fmla="*/ 1020763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68797 w 965020"/>
                <a:gd name="connsiteY4" fmla="*/ 1020763 h 1995507"/>
                <a:gd name="connsiteX0" fmla="*/ 68797 w 965020"/>
                <a:gd name="connsiteY0" fmla="*/ 1020763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68797 w 965020"/>
                <a:gd name="connsiteY4" fmla="*/ 1020763 h 1995507"/>
                <a:gd name="connsiteX0" fmla="*/ 121915 w 965020"/>
                <a:gd name="connsiteY0" fmla="*/ 1099950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121915 w 965020"/>
                <a:gd name="connsiteY4" fmla="*/ 1099950 h 1995507"/>
                <a:gd name="connsiteX0" fmla="*/ 121915 w 965020"/>
                <a:gd name="connsiteY0" fmla="*/ 1099950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121915 w 965020"/>
                <a:gd name="connsiteY4" fmla="*/ 1099950 h 1995507"/>
                <a:gd name="connsiteX0" fmla="*/ 121915 w 965020"/>
                <a:gd name="connsiteY0" fmla="*/ 1099950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121915 w 965020"/>
                <a:gd name="connsiteY4" fmla="*/ 1099950 h 1995507"/>
                <a:gd name="connsiteX0" fmla="*/ 121915 w 1129770"/>
                <a:gd name="connsiteY0" fmla="*/ 1099950 h 1987978"/>
                <a:gd name="connsiteX1" fmla="*/ 0 w 1129770"/>
                <a:gd name="connsiteY1" fmla="*/ 0 h 1987978"/>
                <a:gd name="connsiteX2" fmla="*/ 523884 w 1129770"/>
                <a:gd name="connsiteY2" fmla="*/ 1147462 h 1987978"/>
                <a:gd name="connsiteX3" fmla="*/ 1102301 w 1129770"/>
                <a:gd name="connsiteY3" fmla="*/ 1987978 h 1987978"/>
                <a:gd name="connsiteX4" fmla="*/ 121915 w 1129770"/>
                <a:gd name="connsiteY4" fmla="*/ 1099950 h 1987978"/>
                <a:gd name="connsiteX0" fmla="*/ 121915 w 1129772"/>
                <a:gd name="connsiteY0" fmla="*/ 1099950 h 1987978"/>
                <a:gd name="connsiteX1" fmla="*/ 0 w 1129772"/>
                <a:gd name="connsiteY1" fmla="*/ 0 h 1987978"/>
                <a:gd name="connsiteX2" fmla="*/ 523884 w 1129772"/>
                <a:gd name="connsiteY2" fmla="*/ 1147462 h 1987978"/>
                <a:gd name="connsiteX3" fmla="*/ 1102301 w 1129772"/>
                <a:gd name="connsiteY3" fmla="*/ 1987978 h 1987978"/>
                <a:gd name="connsiteX4" fmla="*/ 121915 w 1129772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23884 w 1102301"/>
                <a:gd name="connsiteY2" fmla="*/ 114746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23884 w 1102301"/>
                <a:gd name="connsiteY2" fmla="*/ 114746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54492 w 1102301"/>
                <a:gd name="connsiteY2" fmla="*/ 108723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54492 w 1102301"/>
                <a:gd name="connsiteY2" fmla="*/ 108723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738133 w 1214526"/>
                <a:gd name="connsiteY2" fmla="*/ 963043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738133 w 1214526"/>
                <a:gd name="connsiteY2" fmla="*/ 963043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163514"/>
                <a:gd name="connsiteY0" fmla="*/ 1032190 h 1960525"/>
                <a:gd name="connsiteX1" fmla="*/ 0 w 1163514"/>
                <a:gd name="connsiteY1" fmla="*/ 0 h 1960525"/>
                <a:gd name="connsiteX2" fmla="*/ 738133 w 1163514"/>
                <a:gd name="connsiteY2" fmla="*/ 963043 h 1960525"/>
                <a:gd name="connsiteX3" fmla="*/ 1163514 w 1163514"/>
                <a:gd name="connsiteY3" fmla="*/ 1960525 h 1960525"/>
                <a:gd name="connsiteX4" fmla="*/ 234140 w 1163514"/>
                <a:gd name="connsiteY4" fmla="*/ 1032190 h 1960525"/>
                <a:gd name="connsiteX0" fmla="*/ 234140 w 1163514"/>
                <a:gd name="connsiteY0" fmla="*/ 1032190 h 1960525"/>
                <a:gd name="connsiteX1" fmla="*/ 0 w 1163514"/>
                <a:gd name="connsiteY1" fmla="*/ 0 h 1960525"/>
                <a:gd name="connsiteX2" fmla="*/ 738133 w 1163514"/>
                <a:gd name="connsiteY2" fmla="*/ 963043 h 1960525"/>
                <a:gd name="connsiteX3" fmla="*/ 1163514 w 1163514"/>
                <a:gd name="connsiteY3" fmla="*/ 1960525 h 1960525"/>
                <a:gd name="connsiteX4" fmla="*/ 234140 w 1163514"/>
                <a:gd name="connsiteY4" fmla="*/ 1032190 h 1960525"/>
                <a:gd name="connsiteX0" fmla="*/ 234140 w 1210343"/>
                <a:gd name="connsiteY0" fmla="*/ 1032190 h 1960525"/>
                <a:gd name="connsiteX1" fmla="*/ 0 w 1210343"/>
                <a:gd name="connsiteY1" fmla="*/ 0 h 1960525"/>
                <a:gd name="connsiteX2" fmla="*/ 738133 w 1210343"/>
                <a:gd name="connsiteY2" fmla="*/ 963043 h 1960525"/>
                <a:gd name="connsiteX3" fmla="*/ 1163514 w 1210343"/>
                <a:gd name="connsiteY3" fmla="*/ 1960525 h 1960525"/>
                <a:gd name="connsiteX4" fmla="*/ 234140 w 1210343"/>
                <a:gd name="connsiteY4" fmla="*/ 1032190 h 1960525"/>
                <a:gd name="connsiteX0" fmla="*/ 234140 w 1201902"/>
                <a:gd name="connsiteY0" fmla="*/ 1032190 h 1960525"/>
                <a:gd name="connsiteX1" fmla="*/ 0 w 1201902"/>
                <a:gd name="connsiteY1" fmla="*/ 0 h 1960525"/>
                <a:gd name="connsiteX2" fmla="*/ 738133 w 1201902"/>
                <a:gd name="connsiteY2" fmla="*/ 963043 h 1960525"/>
                <a:gd name="connsiteX3" fmla="*/ 1163514 w 1201902"/>
                <a:gd name="connsiteY3" fmla="*/ 1960525 h 1960525"/>
                <a:gd name="connsiteX4" fmla="*/ 234140 w 1201902"/>
                <a:gd name="connsiteY4" fmla="*/ 1032190 h 1960525"/>
                <a:gd name="connsiteX0" fmla="*/ 234140 w 1201902"/>
                <a:gd name="connsiteY0" fmla="*/ 1032190 h 1960525"/>
                <a:gd name="connsiteX1" fmla="*/ 0 w 1201902"/>
                <a:gd name="connsiteY1" fmla="*/ 0 h 1960525"/>
                <a:gd name="connsiteX2" fmla="*/ 738133 w 1201902"/>
                <a:gd name="connsiteY2" fmla="*/ 963043 h 1960525"/>
                <a:gd name="connsiteX3" fmla="*/ 1163514 w 1201902"/>
                <a:gd name="connsiteY3" fmla="*/ 1960525 h 1960525"/>
                <a:gd name="connsiteX4" fmla="*/ 234140 w 1201902"/>
                <a:gd name="connsiteY4" fmla="*/ 1032190 h 196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1902" h="1960525">
                  <a:moveTo>
                    <a:pt x="234140" y="1032190"/>
                  </a:moveTo>
                  <a:cubicBezTo>
                    <a:pt x="213659" y="689314"/>
                    <a:pt x="211467" y="329331"/>
                    <a:pt x="0" y="0"/>
                  </a:cubicBezTo>
                  <a:cubicBezTo>
                    <a:pt x="487323" y="295227"/>
                    <a:pt x="676844" y="604043"/>
                    <a:pt x="738133" y="963043"/>
                  </a:cubicBezTo>
                  <a:cubicBezTo>
                    <a:pt x="799422" y="1322043"/>
                    <a:pt x="1350049" y="1463778"/>
                    <a:pt x="1163514" y="1960525"/>
                  </a:cubicBezTo>
                  <a:cubicBezTo>
                    <a:pt x="429641" y="1623989"/>
                    <a:pt x="254621" y="1375066"/>
                    <a:pt x="234140" y="1032190"/>
                  </a:cubicBez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楕円 47">
              <a:extLst>
                <a:ext uri="{FF2B5EF4-FFF2-40B4-BE49-F238E27FC236}">
                  <a16:creationId xmlns:a16="http://schemas.microsoft.com/office/drawing/2014/main" id="{54D2DE15-734B-41DF-A29F-E8966057BC82}"/>
                </a:ext>
              </a:extLst>
            </p:cNvPr>
            <p:cNvSpPr/>
            <p:nvPr/>
          </p:nvSpPr>
          <p:spPr>
            <a:xfrm>
              <a:off x="4334027" y="2676844"/>
              <a:ext cx="518402" cy="1313678"/>
            </a:xfrm>
            <a:custGeom>
              <a:avLst/>
              <a:gdLst>
                <a:gd name="connsiteX0" fmla="*/ 0 w 357706"/>
                <a:gd name="connsiteY0" fmla="*/ 963613 h 1927225"/>
                <a:gd name="connsiteX1" fmla="*/ 178853 w 357706"/>
                <a:gd name="connsiteY1" fmla="*/ 0 h 1927225"/>
                <a:gd name="connsiteX2" fmla="*/ 357706 w 357706"/>
                <a:gd name="connsiteY2" fmla="*/ 963613 h 1927225"/>
                <a:gd name="connsiteX3" fmla="*/ 178853 w 357706"/>
                <a:gd name="connsiteY3" fmla="*/ 1927226 h 1927225"/>
                <a:gd name="connsiteX4" fmla="*/ 0 w 357706"/>
                <a:gd name="connsiteY4" fmla="*/ 963613 h 1927225"/>
                <a:gd name="connsiteX0" fmla="*/ 105686 w 463392"/>
                <a:gd name="connsiteY0" fmla="*/ 1020763 h 1984376"/>
                <a:gd name="connsiteX1" fmla="*/ 36889 w 463392"/>
                <a:gd name="connsiteY1" fmla="*/ 0 h 1984376"/>
                <a:gd name="connsiteX2" fmla="*/ 463392 w 463392"/>
                <a:gd name="connsiteY2" fmla="*/ 1020763 h 1984376"/>
                <a:gd name="connsiteX3" fmla="*/ 284539 w 463392"/>
                <a:gd name="connsiteY3" fmla="*/ 1984376 h 1984376"/>
                <a:gd name="connsiteX4" fmla="*/ 105686 w 463392"/>
                <a:gd name="connsiteY4" fmla="*/ 1020763 h 1984376"/>
                <a:gd name="connsiteX0" fmla="*/ 68797 w 426503"/>
                <a:gd name="connsiteY0" fmla="*/ 1020763 h 1984376"/>
                <a:gd name="connsiteX1" fmla="*/ 0 w 426503"/>
                <a:gd name="connsiteY1" fmla="*/ 0 h 1984376"/>
                <a:gd name="connsiteX2" fmla="*/ 426503 w 426503"/>
                <a:gd name="connsiteY2" fmla="*/ 1020763 h 1984376"/>
                <a:gd name="connsiteX3" fmla="*/ 247650 w 426503"/>
                <a:gd name="connsiteY3" fmla="*/ 1984376 h 1984376"/>
                <a:gd name="connsiteX4" fmla="*/ 68797 w 426503"/>
                <a:gd name="connsiteY4" fmla="*/ 1020763 h 1984376"/>
                <a:gd name="connsiteX0" fmla="*/ 68797 w 426503"/>
                <a:gd name="connsiteY0" fmla="*/ 1020763 h 1984376"/>
                <a:gd name="connsiteX1" fmla="*/ 0 w 426503"/>
                <a:gd name="connsiteY1" fmla="*/ 0 h 1984376"/>
                <a:gd name="connsiteX2" fmla="*/ 426503 w 426503"/>
                <a:gd name="connsiteY2" fmla="*/ 1020763 h 1984376"/>
                <a:gd name="connsiteX3" fmla="*/ 247650 w 426503"/>
                <a:gd name="connsiteY3" fmla="*/ 1984376 h 1984376"/>
                <a:gd name="connsiteX4" fmla="*/ 68797 w 426503"/>
                <a:gd name="connsiteY4" fmla="*/ 1020763 h 1984376"/>
                <a:gd name="connsiteX0" fmla="*/ 68797 w 636568"/>
                <a:gd name="connsiteY0" fmla="*/ 1020763 h 2009776"/>
                <a:gd name="connsiteX1" fmla="*/ 0 w 636568"/>
                <a:gd name="connsiteY1" fmla="*/ 0 h 2009776"/>
                <a:gd name="connsiteX2" fmla="*/ 426503 w 636568"/>
                <a:gd name="connsiteY2" fmla="*/ 1020763 h 2009776"/>
                <a:gd name="connsiteX3" fmla="*/ 615950 w 636568"/>
                <a:gd name="connsiteY3" fmla="*/ 2009776 h 2009776"/>
                <a:gd name="connsiteX4" fmla="*/ 68797 w 636568"/>
                <a:gd name="connsiteY4" fmla="*/ 1020763 h 2009776"/>
                <a:gd name="connsiteX0" fmla="*/ 68797 w 711454"/>
                <a:gd name="connsiteY0" fmla="*/ 1020763 h 2020569"/>
                <a:gd name="connsiteX1" fmla="*/ 0 w 711454"/>
                <a:gd name="connsiteY1" fmla="*/ 0 h 2020569"/>
                <a:gd name="connsiteX2" fmla="*/ 426503 w 711454"/>
                <a:gd name="connsiteY2" fmla="*/ 1020763 h 2020569"/>
                <a:gd name="connsiteX3" fmla="*/ 615950 w 711454"/>
                <a:gd name="connsiteY3" fmla="*/ 2009776 h 2020569"/>
                <a:gd name="connsiteX4" fmla="*/ 68797 w 711454"/>
                <a:gd name="connsiteY4" fmla="*/ 1020763 h 2020569"/>
                <a:gd name="connsiteX0" fmla="*/ 68797 w 717322"/>
                <a:gd name="connsiteY0" fmla="*/ 1020763 h 2020171"/>
                <a:gd name="connsiteX1" fmla="*/ 0 w 717322"/>
                <a:gd name="connsiteY1" fmla="*/ 0 h 2020171"/>
                <a:gd name="connsiteX2" fmla="*/ 426503 w 717322"/>
                <a:gd name="connsiteY2" fmla="*/ 1020763 h 2020171"/>
                <a:gd name="connsiteX3" fmla="*/ 615950 w 717322"/>
                <a:gd name="connsiteY3" fmla="*/ 2009776 h 2020171"/>
                <a:gd name="connsiteX4" fmla="*/ 68797 w 717322"/>
                <a:gd name="connsiteY4" fmla="*/ 1020763 h 2020171"/>
                <a:gd name="connsiteX0" fmla="*/ 68797 w 660398"/>
                <a:gd name="connsiteY0" fmla="*/ 1020763 h 2009776"/>
                <a:gd name="connsiteX1" fmla="*/ 0 w 660398"/>
                <a:gd name="connsiteY1" fmla="*/ 0 h 2009776"/>
                <a:gd name="connsiteX2" fmla="*/ 426503 w 660398"/>
                <a:gd name="connsiteY2" fmla="*/ 1020763 h 2009776"/>
                <a:gd name="connsiteX3" fmla="*/ 615950 w 660398"/>
                <a:gd name="connsiteY3" fmla="*/ 2009776 h 2009776"/>
                <a:gd name="connsiteX4" fmla="*/ 68797 w 660398"/>
                <a:gd name="connsiteY4" fmla="*/ 1020763 h 200977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81222 w 970884"/>
                <a:gd name="connsiteY0" fmla="*/ 1020763 h 1995507"/>
                <a:gd name="connsiteX1" fmla="*/ 12425 w 970884"/>
                <a:gd name="connsiteY1" fmla="*/ 0 h 1995507"/>
                <a:gd name="connsiteX2" fmla="*/ 438928 w 970884"/>
                <a:gd name="connsiteY2" fmla="*/ 1020763 h 1995507"/>
                <a:gd name="connsiteX3" fmla="*/ 941287 w 970884"/>
                <a:gd name="connsiteY3" fmla="*/ 1995507 h 1995507"/>
                <a:gd name="connsiteX4" fmla="*/ 81222 w 970884"/>
                <a:gd name="connsiteY4" fmla="*/ 1020763 h 1995507"/>
                <a:gd name="connsiteX0" fmla="*/ 81222 w 970885"/>
                <a:gd name="connsiteY0" fmla="*/ 1020763 h 1995507"/>
                <a:gd name="connsiteX1" fmla="*/ 12425 w 970885"/>
                <a:gd name="connsiteY1" fmla="*/ 0 h 1995507"/>
                <a:gd name="connsiteX2" fmla="*/ 438928 w 970885"/>
                <a:gd name="connsiteY2" fmla="*/ 1020763 h 1995507"/>
                <a:gd name="connsiteX3" fmla="*/ 941287 w 970885"/>
                <a:gd name="connsiteY3" fmla="*/ 1995507 h 1995507"/>
                <a:gd name="connsiteX4" fmla="*/ 81222 w 970885"/>
                <a:gd name="connsiteY4" fmla="*/ 1020763 h 1995507"/>
                <a:gd name="connsiteX0" fmla="*/ 81222 w 974651"/>
                <a:gd name="connsiteY0" fmla="*/ 1020763 h 1995507"/>
                <a:gd name="connsiteX1" fmla="*/ 12425 w 974651"/>
                <a:gd name="connsiteY1" fmla="*/ 0 h 1995507"/>
                <a:gd name="connsiteX2" fmla="*/ 509751 w 974651"/>
                <a:gd name="connsiteY2" fmla="*/ 1107869 h 1995507"/>
                <a:gd name="connsiteX3" fmla="*/ 941287 w 974651"/>
                <a:gd name="connsiteY3" fmla="*/ 1995507 h 1995507"/>
                <a:gd name="connsiteX4" fmla="*/ 81222 w 974651"/>
                <a:gd name="connsiteY4" fmla="*/ 1020763 h 1995507"/>
                <a:gd name="connsiteX0" fmla="*/ 81222 w 969505"/>
                <a:gd name="connsiteY0" fmla="*/ 1020763 h 1995507"/>
                <a:gd name="connsiteX1" fmla="*/ 12425 w 969505"/>
                <a:gd name="connsiteY1" fmla="*/ 0 h 1995507"/>
                <a:gd name="connsiteX2" fmla="*/ 509751 w 969505"/>
                <a:gd name="connsiteY2" fmla="*/ 1107869 h 1995507"/>
                <a:gd name="connsiteX3" fmla="*/ 941287 w 969505"/>
                <a:gd name="connsiteY3" fmla="*/ 1995507 h 1995507"/>
                <a:gd name="connsiteX4" fmla="*/ 81222 w 969505"/>
                <a:gd name="connsiteY4" fmla="*/ 1020763 h 1995507"/>
                <a:gd name="connsiteX0" fmla="*/ 68797 w 957080"/>
                <a:gd name="connsiteY0" fmla="*/ 1020763 h 1995507"/>
                <a:gd name="connsiteX1" fmla="*/ 0 w 957080"/>
                <a:gd name="connsiteY1" fmla="*/ 0 h 1995507"/>
                <a:gd name="connsiteX2" fmla="*/ 497326 w 957080"/>
                <a:gd name="connsiteY2" fmla="*/ 1107869 h 1995507"/>
                <a:gd name="connsiteX3" fmla="*/ 928862 w 957080"/>
                <a:gd name="connsiteY3" fmla="*/ 1995507 h 1995507"/>
                <a:gd name="connsiteX4" fmla="*/ 68797 w 957080"/>
                <a:gd name="connsiteY4" fmla="*/ 1020763 h 1995507"/>
                <a:gd name="connsiteX0" fmla="*/ 68797 w 959886"/>
                <a:gd name="connsiteY0" fmla="*/ 1020763 h 1995507"/>
                <a:gd name="connsiteX1" fmla="*/ 0 w 959886"/>
                <a:gd name="connsiteY1" fmla="*/ 0 h 1995507"/>
                <a:gd name="connsiteX2" fmla="*/ 497326 w 959886"/>
                <a:gd name="connsiteY2" fmla="*/ 1107869 h 1995507"/>
                <a:gd name="connsiteX3" fmla="*/ 928862 w 959886"/>
                <a:gd name="connsiteY3" fmla="*/ 1995507 h 1995507"/>
                <a:gd name="connsiteX4" fmla="*/ 68797 w 959886"/>
                <a:gd name="connsiteY4" fmla="*/ 1020763 h 1995507"/>
                <a:gd name="connsiteX0" fmla="*/ 68797 w 955865"/>
                <a:gd name="connsiteY0" fmla="*/ 1020763 h 1995507"/>
                <a:gd name="connsiteX1" fmla="*/ 0 w 955865"/>
                <a:gd name="connsiteY1" fmla="*/ 0 h 1995507"/>
                <a:gd name="connsiteX2" fmla="*/ 408797 w 955865"/>
                <a:gd name="connsiteY2" fmla="*/ 1068275 h 1995507"/>
                <a:gd name="connsiteX3" fmla="*/ 928862 w 955865"/>
                <a:gd name="connsiteY3" fmla="*/ 1995507 h 1995507"/>
                <a:gd name="connsiteX4" fmla="*/ 68797 w 955865"/>
                <a:gd name="connsiteY4" fmla="*/ 1020763 h 1995507"/>
                <a:gd name="connsiteX0" fmla="*/ 68797 w 958420"/>
                <a:gd name="connsiteY0" fmla="*/ 1020763 h 1995507"/>
                <a:gd name="connsiteX1" fmla="*/ 0 w 958420"/>
                <a:gd name="connsiteY1" fmla="*/ 0 h 1995507"/>
                <a:gd name="connsiteX2" fmla="*/ 408797 w 958420"/>
                <a:gd name="connsiteY2" fmla="*/ 1068275 h 1995507"/>
                <a:gd name="connsiteX3" fmla="*/ 928862 w 958420"/>
                <a:gd name="connsiteY3" fmla="*/ 1995507 h 1995507"/>
                <a:gd name="connsiteX4" fmla="*/ 68797 w 958420"/>
                <a:gd name="connsiteY4" fmla="*/ 1020763 h 1995507"/>
                <a:gd name="connsiteX0" fmla="*/ 68797 w 965020"/>
                <a:gd name="connsiteY0" fmla="*/ 1020763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68797 w 965020"/>
                <a:gd name="connsiteY4" fmla="*/ 1020763 h 1995507"/>
                <a:gd name="connsiteX0" fmla="*/ 68797 w 965020"/>
                <a:gd name="connsiteY0" fmla="*/ 1020763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68797 w 965020"/>
                <a:gd name="connsiteY4" fmla="*/ 1020763 h 1995507"/>
                <a:gd name="connsiteX0" fmla="*/ 121915 w 965020"/>
                <a:gd name="connsiteY0" fmla="*/ 1099950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121915 w 965020"/>
                <a:gd name="connsiteY4" fmla="*/ 1099950 h 1995507"/>
                <a:gd name="connsiteX0" fmla="*/ 121915 w 965020"/>
                <a:gd name="connsiteY0" fmla="*/ 1099950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121915 w 965020"/>
                <a:gd name="connsiteY4" fmla="*/ 1099950 h 1995507"/>
                <a:gd name="connsiteX0" fmla="*/ 121915 w 965020"/>
                <a:gd name="connsiteY0" fmla="*/ 1099950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121915 w 965020"/>
                <a:gd name="connsiteY4" fmla="*/ 1099950 h 1995507"/>
                <a:gd name="connsiteX0" fmla="*/ 121915 w 1129770"/>
                <a:gd name="connsiteY0" fmla="*/ 1099950 h 1987978"/>
                <a:gd name="connsiteX1" fmla="*/ 0 w 1129770"/>
                <a:gd name="connsiteY1" fmla="*/ 0 h 1987978"/>
                <a:gd name="connsiteX2" fmla="*/ 523884 w 1129770"/>
                <a:gd name="connsiteY2" fmla="*/ 1147462 h 1987978"/>
                <a:gd name="connsiteX3" fmla="*/ 1102301 w 1129770"/>
                <a:gd name="connsiteY3" fmla="*/ 1987978 h 1987978"/>
                <a:gd name="connsiteX4" fmla="*/ 121915 w 1129770"/>
                <a:gd name="connsiteY4" fmla="*/ 1099950 h 1987978"/>
                <a:gd name="connsiteX0" fmla="*/ 121915 w 1129772"/>
                <a:gd name="connsiteY0" fmla="*/ 1099950 h 1987978"/>
                <a:gd name="connsiteX1" fmla="*/ 0 w 1129772"/>
                <a:gd name="connsiteY1" fmla="*/ 0 h 1987978"/>
                <a:gd name="connsiteX2" fmla="*/ 523884 w 1129772"/>
                <a:gd name="connsiteY2" fmla="*/ 1147462 h 1987978"/>
                <a:gd name="connsiteX3" fmla="*/ 1102301 w 1129772"/>
                <a:gd name="connsiteY3" fmla="*/ 1987978 h 1987978"/>
                <a:gd name="connsiteX4" fmla="*/ 121915 w 1129772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23884 w 1102301"/>
                <a:gd name="connsiteY2" fmla="*/ 114746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23884 w 1102301"/>
                <a:gd name="connsiteY2" fmla="*/ 114746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54492 w 1102301"/>
                <a:gd name="connsiteY2" fmla="*/ 108723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54492 w 1102301"/>
                <a:gd name="connsiteY2" fmla="*/ 108723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4526" h="1920218">
                  <a:moveTo>
                    <a:pt x="234140" y="1032190"/>
                  </a:moveTo>
                  <a:cubicBezTo>
                    <a:pt x="215361" y="704625"/>
                    <a:pt x="211467" y="329331"/>
                    <a:pt x="0" y="0"/>
                  </a:cubicBezTo>
                  <a:cubicBezTo>
                    <a:pt x="487323" y="295227"/>
                    <a:pt x="464296" y="699436"/>
                    <a:pt x="666717" y="1019472"/>
                  </a:cubicBezTo>
                  <a:cubicBezTo>
                    <a:pt x="869138" y="1339508"/>
                    <a:pt x="1156206" y="1423471"/>
                    <a:pt x="1214526" y="1920218"/>
                  </a:cubicBezTo>
                  <a:cubicBezTo>
                    <a:pt x="266405" y="1623989"/>
                    <a:pt x="252919" y="1359755"/>
                    <a:pt x="234140" y="1032190"/>
                  </a:cubicBez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C16D77ED-4C5A-42AC-8057-E801AFC48BF6}"/>
                </a:ext>
              </a:extLst>
            </p:cNvPr>
            <p:cNvSpPr/>
            <p:nvPr/>
          </p:nvSpPr>
          <p:spPr>
            <a:xfrm rot="21109946" flipH="1">
              <a:off x="5099805" y="1960706"/>
              <a:ext cx="122831" cy="515636"/>
            </a:xfrm>
            <a:custGeom>
              <a:avLst/>
              <a:gdLst>
                <a:gd name="connsiteX0" fmla="*/ 122831 w 122831"/>
                <a:gd name="connsiteY0" fmla="*/ 0 h 515636"/>
                <a:gd name="connsiteX1" fmla="*/ 84362 w 122831"/>
                <a:gd name="connsiteY1" fmla="*/ 34408 h 515636"/>
                <a:gd name="connsiteX2" fmla="*/ 31510 w 122831"/>
                <a:gd name="connsiteY2" fmla="*/ 480362 h 515636"/>
                <a:gd name="connsiteX3" fmla="*/ 46078 w 122831"/>
                <a:gd name="connsiteY3" fmla="*/ 515636 h 515636"/>
                <a:gd name="connsiteX4" fmla="*/ 33519 w 122831"/>
                <a:gd name="connsiteY4" fmla="*/ 469540 h 515636"/>
                <a:gd name="connsiteX5" fmla="*/ 105954 w 122831"/>
                <a:gd name="connsiteY5" fmla="*/ 95460 h 515636"/>
                <a:gd name="connsiteX6" fmla="*/ 122658 w 122831"/>
                <a:gd name="connsiteY6" fmla="*/ 80519 h 515636"/>
                <a:gd name="connsiteX7" fmla="*/ 121621 w 122831"/>
                <a:gd name="connsiteY7" fmla="*/ 41506 h 515636"/>
                <a:gd name="connsiteX8" fmla="*/ 122831 w 122831"/>
                <a:gd name="connsiteY8" fmla="*/ 0 h 51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831" h="515636">
                  <a:moveTo>
                    <a:pt x="122831" y="0"/>
                  </a:moveTo>
                  <a:lnTo>
                    <a:pt x="84362" y="34408"/>
                  </a:lnTo>
                  <a:cubicBezTo>
                    <a:pt x="-3939" y="136190"/>
                    <a:pt x="-25266" y="313587"/>
                    <a:pt x="31510" y="480362"/>
                  </a:cubicBezTo>
                  <a:lnTo>
                    <a:pt x="46078" y="515636"/>
                  </a:lnTo>
                  <a:lnTo>
                    <a:pt x="33519" y="469540"/>
                  </a:lnTo>
                  <a:cubicBezTo>
                    <a:pt x="3786" y="325497"/>
                    <a:pt x="30267" y="182702"/>
                    <a:pt x="105954" y="95460"/>
                  </a:cubicBezTo>
                  <a:lnTo>
                    <a:pt x="122658" y="80519"/>
                  </a:lnTo>
                  <a:lnTo>
                    <a:pt x="121621" y="41506"/>
                  </a:lnTo>
                  <a:cubicBezTo>
                    <a:pt x="121677" y="24867"/>
                    <a:pt x="122185" y="10740"/>
                    <a:pt x="122831" y="0"/>
                  </a:cubicBez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8F13AB33-7353-4539-96E6-5ECC9D649F4D}"/>
                </a:ext>
              </a:extLst>
            </p:cNvPr>
            <p:cNvSpPr/>
            <p:nvPr/>
          </p:nvSpPr>
          <p:spPr>
            <a:xfrm rot="490054">
              <a:off x="4477171" y="1960705"/>
              <a:ext cx="122831" cy="515636"/>
            </a:xfrm>
            <a:custGeom>
              <a:avLst/>
              <a:gdLst>
                <a:gd name="connsiteX0" fmla="*/ 122831 w 122831"/>
                <a:gd name="connsiteY0" fmla="*/ 0 h 515636"/>
                <a:gd name="connsiteX1" fmla="*/ 121622 w 122831"/>
                <a:gd name="connsiteY1" fmla="*/ 41505 h 515636"/>
                <a:gd name="connsiteX2" fmla="*/ 122658 w 122831"/>
                <a:gd name="connsiteY2" fmla="*/ 80518 h 515636"/>
                <a:gd name="connsiteX3" fmla="*/ 105954 w 122831"/>
                <a:gd name="connsiteY3" fmla="*/ 95460 h 515636"/>
                <a:gd name="connsiteX4" fmla="*/ 33519 w 122831"/>
                <a:gd name="connsiteY4" fmla="*/ 469540 h 515636"/>
                <a:gd name="connsiteX5" fmla="*/ 46078 w 122831"/>
                <a:gd name="connsiteY5" fmla="*/ 515636 h 515636"/>
                <a:gd name="connsiteX6" fmla="*/ 31510 w 122831"/>
                <a:gd name="connsiteY6" fmla="*/ 480362 h 515636"/>
                <a:gd name="connsiteX7" fmla="*/ 84362 w 122831"/>
                <a:gd name="connsiteY7" fmla="*/ 34408 h 515636"/>
                <a:gd name="connsiteX8" fmla="*/ 122831 w 122831"/>
                <a:gd name="connsiteY8" fmla="*/ 0 h 51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831" h="515636">
                  <a:moveTo>
                    <a:pt x="122831" y="0"/>
                  </a:moveTo>
                  <a:cubicBezTo>
                    <a:pt x="122186" y="10740"/>
                    <a:pt x="121677" y="24867"/>
                    <a:pt x="121622" y="41505"/>
                  </a:cubicBezTo>
                  <a:lnTo>
                    <a:pt x="122658" y="80518"/>
                  </a:lnTo>
                  <a:lnTo>
                    <a:pt x="105954" y="95460"/>
                  </a:lnTo>
                  <a:cubicBezTo>
                    <a:pt x="30267" y="182702"/>
                    <a:pt x="3787" y="325497"/>
                    <a:pt x="33519" y="469540"/>
                  </a:cubicBezTo>
                  <a:lnTo>
                    <a:pt x="46078" y="515636"/>
                  </a:lnTo>
                  <a:lnTo>
                    <a:pt x="31510" y="480362"/>
                  </a:lnTo>
                  <a:cubicBezTo>
                    <a:pt x="-25265" y="313587"/>
                    <a:pt x="-3938" y="136190"/>
                    <a:pt x="84362" y="34408"/>
                  </a:cubicBezTo>
                  <a:lnTo>
                    <a:pt x="122831" y="0"/>
                  </a:ln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71848DCA-9161-4E49-8993-2E0F9A0FFE5C}"/>
                </a:ext>
              </a:extLst>
            </p:cNvPr>
            <p:cNvSpPr/>
            <p:nvPr/>
          </p:nvSpPr>
          <p:spPr>
            <a:xfrm>
              <a:off x="4846878" y="2049873"/>
              <a:ext cx="207022" cy="319931"/>
            </a:xfrm>
            <a:custGeom>
              <a:avLst/>
              <a:gdLst>
                <a:gd name="connsiteX0" fmla="*/ 77464 w 207022"/>
                <a:gd name="connsiteY0" fmla="*/ 314 h 319931"/>
                <a:gd name="connsiteX1" fmla="*/ 109080 w 207022"/>
                <a:gd name="connsiteY1" fmla="*/ 5035 h 319931"/>
                <a:gd name="connsiteX2" fmla="*/ 207003 w 207022"/>
                <a:gd name="connsiteY2" fmla="*/ 292757 h 319931"/>
                <a:gd name="connsiteX3" fmla="*/ 204503 w 207022"/>
                <a:gd name="connsiteY3" fmla="*/ 319931 h 319931"/>
                <a:gd name="connsiteX4" fmla="*/ 195877 w 207022"/>
                <a:gd name="connsiteY4" fmla="*/ 216491 h 319931"/>
                <a:gd name="connsiteX5" fmla="*/ 109080 w 207022"/>
                <a:gd name="connsiteY5" fmla="*/ 62185 h 319931"/>
                <a:gd name="connsiteX6" fmla="*/ 77464 w 207022"/>
                <a:gd name="connsiteY6" fmla="*/ 57464 h 319931"/>
                <a:gd name="connsiteX7" fmla="*/ 21605 w 207022"/>
                <a:gd name="connsiteY7" fmla="*/ 85024 h 319931"/>
                <a:gd name="connsiteX8" fmla="*/ 52 w 207022"/>
                <a:gd name="connsiteY8" fmla="*/ 108283 h 319931"/>
                <a:gd name="connsiteX9" fmla="*/ 0 w 207022"/>
                <a:gd name="connsiteY9" fmla="*/ 108220 h 319931"/>
                <a:gd name="connsiteX10" fmla="*/ 0 w 207022"/>
                <a:gd name="connsiteY10" fmla="*/ 51070 h 319931"/>
                <a:gd name="connsiteX11" fmla="*/ 52 w 207022"/>
                <a:gd name="connsiteY11" fmla="*/ 51133 h 319931"/>
                <a:gd name="connsiteX12" fmla="*/ 21605 w 207022"/>
                <a:gd name="connsiteY12" fmla="*/ 27874 h 319931"/>
                <a:gd name="connsiteX13" fmla="*/ 77464 w 207022"/>
                <a:gd name="connsiteY13" fmla="*/ 314 h 319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7022" h="319931">
                  <a:moveTo>
                    <a:pt x="77464" y="314"/>
                  </a:moveTo>
                  <a:cubicBezTo>
                    <a:pt x="88124" y="-718"/>
                    <a:pt x="98711" y="785"/>
                    <a:pt x="109080" y="5035"/>
                  </a:cubicBezTo>
                  <a:cubicBezTo>
                    <a:pt x="171293" y="30531"/>
                    <a:pt x="207985" y="147660"/>
                    <a:pt x="207003" y="292757"/>
                  </a:cubicBezTo>
                  <a:lnTo>
                    <a:pt x="204503" y="319931"/>
                  </a:lnTo>
                  <a:lnTo>
                    <a:pt x="195877" y="216491"/>
                  </a:lnTo>
                  <a:cubicBezTo>
                    <a:pt x="180688" y="136906"/>
                    <a:pt x="150556" y="79182"/>
                    <a:pt x="109080" y="62185"/>
                  </a:cubicBezTo>
                  <a:cubicBezTo>
                    <a:pt x="98711" y="57935"/>
                    <a:pt x="88124" y="56433"/>
                    <a:pt x="77464" y="57464"/>
                  </a:cubicBezTo>
                  <a:cubicBezTo>
                    <a:pt x="58809" y="59268"/>
                    <a:pt x="39930" y="68835"/>
                    <a:pt x="21605" y="85024"/>
                  </a:cubicBezTo>
                  <a:lnTo>
                    <a:pt x="52" y="108283"/>
                  </a:lnTo>
                  <a:lnTo>
                    <a:pt x="0" y="108220"/>
                  </a:lnTo>
                  <a:lnTo>
                    <a:pt x="0" y="51070"/>
                  </a:lnTo>
                  <a:lnTo>
                    <a:pt x="52" y="51133"/>
                  </a:lnTo>
                  <a:lnTo>
                    <a:pt x="21605" y="27874"/>
                  </a:lnTo>
                  <a:cubicBezTo>
                    <a:pt x="39930" y="11685"/>
                    <a:pt x="58809" y="2118"/>
                    <a:pt x="77464" y="314"/>
                  </a:cubicBezTo>
                  <a:close/>
                </a:path>
              </a:pathLst>
            </a:custGeom>
            <a:gradFill flip="none" rotWithShape="1">
              <a:gsLst>
                <a:gs pos="70000">
                  <a:srgbClr val="FF3399"/>
                </a:gs>
                <a:gs pos="0">
                  <a:schemeClr val="bg1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DB430D31-D691-4F56-80BC-AE631B8414C7}"/>
                </a:ext>
              </a:extLst>
            </p:cNvPr>
            <p:cNvSpPr/>
            <p:nvPr/>
          </p:nvSpPr>
          <p:spPr>
            <a:xfrm>
              <a:off x="4640677" y="2049873"/>
              <a:ext cx="206201" cy="319930"/>
            </a:xfrm>
            <a:custGeom>
              <a:avLst/>
              <a:gdLst>
                <a:gd name="connsiteX0" fmla="*/ 129558 w 206201"/>
                <a:gd name="connsiteY0" fmla="*/ 313 h 319930"/>
                <a:gd name="connsiteX1" fmla="*/ 193235 w 206201"/>
                <a:gd name="connsiteY1" fmla="*/ 35214 h 319930"/>
                <a:gd name="connsiteX2" fmla="*/ 206201 w 206201"/>
                <a:gd name="connsiteY2" fmla="*/ 51070 h 319930"/>
                <a:gd name="connsiteX3" fmla="*/ 206201 w 206201"/>
                <a:gd name="connsiteY3" fmla="*/ 108220 h 319930"/>
                <a:gd name="connsiteX4" fmla="*/ 193235 w 206201"/>
                <a:gd name="connsiteY4" fmla="*/ 92364 h 319930"/>
                <a:gd name="connsiteX5" fmla="*/ 129558 w 206201"/>
                <a:gd name="connsiteY5" fmla="*/ 57463 h 319930"/>
                <a:gd name="connsiteX6" fmla="*/ 97943 w 206201"/>
                <a:gd name="connsiteY6" fmla="*/ 62184 h 319930"/>
                <a:gd name="connsiteX7" fmla="*/ 11146 w 206201"/>
                <a:gd name="connsiteY7" fmla="*/ 216490 h 319930"/>
                <a:gd name="connsiteX8" fmla="*/ 2520 w 206201"/>
                <a:gd name="connsiteY8" fmla="*/ 319930 h 319930"/>
                <a:gd name="connsiteX9" fmla="*/ 20 w 206201"/>
                <a:gd name="connsiteY9" fmla="*/ 292757 h 319930"/>
                <a:gd name="connsiteX10" fmla="*/ 97943 w 206201"/>
                <a:gd name="connsiteY10" fmla="*/ 5034 h 319930"/>
                <a:gd name="connsiteX11" fmla="*/ 129558 w 206201"/>
                <a:gd name="connsiteY11" fmla="*/ 313 h 31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6201" h="319930">
                  <a:moveTo>
                    <a:pt x="129558" y="313"/>
                  </a:moveTo>
                  <a:cubicBezTo>
                    <a:pt x="150878" y="2376"/>
                    <a:pt x="172491" y="14575"/>
                    <a:pt x="193235" y="35214"/>
                  </a:cubicBezTo>
                  <a:lnTo>
                    <a:pt x="206201" y="51070"/>
                  </a:lnTo>
                  <a:lnTo>
                    <a:pt x="206201" y="108220"/>
                  </a:lnTo>
                  <a:lnTo>
                    <a:pt x="193235" y="92364"/>
                  </a:lnTo>
                  <a:cubicBezTo>
                    <a:pt x="172491" y="71725"/>
                    <a:pt x="150878" y="59526"/>
                    <a:pt x="129558" y="57463"/>
                  </a:cubicBezTo>
                  <a:cubicBezTo>
                    <a:pt x="118898" y="56432"/>
                    <a:pt x="108311" y="57935"/>
                    <a:pt x="97943" y="62184"/>
                  </a:cubicBezTo>
                  <a:cubicBezTo>
                    <a:pt x="56467" y="79182"/>
                    <a:pt x="26335" y="136905"/>
                    <a:pt x="11146" y="216490"/>
                  </a:cubicBezTo>
                  <a:lnTo>
                    <a:pt x="2520" y="319930"/>
                  </a:lnTo>
                  <a:lnTo>
                    <a:pt x="20" y="292757"/>
                  </a:lnTo>
                  <a:cubicBezTo>
                    <a:pt x="-962" y="147660"/>
                    <a:pt x="35730" y="30531"/>
                    <a:pt x="97943" y="5034"/>
                  </a:cubicBezTo>
                  <a:cubicBezTo>
                    <a:pt x="108311" y="785"/>
                    <a:pt x="118898" y="-718"/>
                    <a:pt x="129558" y="313"/>
                  </a:cubicBezTo>
                  <a:close/>
                </a:path>
              </a:pathLst>
            </a:custGeom>
            <a:gradFill flip="none" rotWithShape="1">
              <a:gsLst>
                <a:gs pos="70000">
                  <a:srgbClr val="FF3399"/>
                </a:gs>
                <a:gs pos="0">
                  <a:schemeClr val="bg1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606F51F2-A348-4599-B796-4D3869AE207F}"/>
              </a:ext>
            </a:extLst>
          </p:cNvPr>
          <p:cNvGrpSpPr/>
          <p:nvPr/>
        </p:nvGrpSpPr>
        <p:grpSpPr>
          <a:xfrm>
            <a:off x="1360678" y="1075699"/>
            <a:ext cx="1318211" cy="2496176"/>
            <a:chOff x="1003299" y="1956593"/>
            <a:chExt cx="1265484" cy="2396332"/>
          </a:xfrm>
        </p:grpSpPr>
        <p:sp>
          <p:nvSpPr>
            <p:cNvPr id="35" name="楕円 47">
              <a:extLst>
                <a:ext uri="{FF2B5EF4-FFF2-40B4-BE49-F238E27FC236}">
                  <a16:creationId xmlns:a16="http://schemas.microsoft.com/office/drawing/2014/main" id="{3382FA2F-FB5D-4054-8BD3-40127FEB37BA}"/>
                </a:ext>
              </a:extLst>
            </p:cNvPr>
            <p:cNvSpPr/>
            <p:nvPr/>
          </p:nvSpPr>
          <p:spPr>
            <a:xfrm rot="20954447" flipH="1">
              <a:off x="1357791" y="2034036"/>
              <a:ext cx="600237" cy="1790398"/>
            </a:xfrm>
            <a:custGeom>
              <a:avLst/>
              <a:gdLst>
                <a:gd name="connsiteX0" fmla="*/ 0 w 357706"/>
                <a:gd name="connsiteY0" fmla="*/ 963613 h 1927225"/>
                <a:gd name="connsiteX1" fmla="*/ 178853 w 357706"/>
                <a:gd name="connsiteY1" fmla="*/ 0 h 1927225"/>
                <a:gd name="connsiteX2" fmla="*/ 357706 w 357706"/>
                <a:gd name="connsiteY2" fmla="*/ 963613 h 1927225"/>
                <a:gd name="connsiteX3" fmla="*/ 178853 w 357706"/>
                <a:gd name="connsiteY3" fmla="*/ 1927226 h 1927225"/>
                <a:gd name="connsiteX4" fmla="*/ 0 w 357706"/>
                <a:gd name="connsiteY4" fmla="*/ 963613 h 1927225"/>
                <a:gd name="connsiteX0" fmla="*/ 105686 w 463392"/>
                <a:gd name="connsiteY0" fmla="*/ 1020763 h 1984376"/>
                <a:gd name="connsiteX1" fmla="*/ 36889 w 463392"/>
                <a:gd name="connsiteY1" fmla="*/ 0 h 1984376"/>
                <a:gd name="connsiteX2" fmla="*/ 463392 w 463392"/>
                <a:gd name="connsiteY2" fmla="*/ 1020763 h 1984376"/>
                <a:gd name="connsiteX3" fmla="*/ 284539 w 463392"/>
                <a:gd name="connsiteY3" fmla="*/ 1984376 h 1984376"/>
                <a:gd name="connsiteX4" fmla="*/ 105686 w 463392"/>
                <a:gd name="connsiteY4" fmla="*/ 1020763 h 1984376"/>
                <a:gd name="connsiteX0" fmla="*/ 68797 w 426503"/>
                <a:gd name="connsiteY0" fmla="*/ 1020763 h 1984376"/>
                <a:gd name="connsiteX1" fmla="*/ 0 w 426503"/>
                <a:gd name="connsiteY1" fmla="*/ 0 h 1984376"/>
                <a:gd name="connsiteX2" fmla="*/ 426503 w 426503"/>
                <a:gd name="connsiteY2" fmla="*/ 1020763 h 1984376"/>
                <a:gd name="connsiteX3" fmla="*/ 247650 w 426503"/>
                <a:gd name="connsiteY3" fmla="*/ 1984376 h 1984376"/>
                <a:gd name="connsiteX4" fmla="*/ 68797 w 426503"/>
                <a:gd name="connsiteY4" fmla="*/ 1020763 h 1984376"/>
                <a:gd name="connsiteX0" fmla="*/ 68797 w 426503"/>
                <a:gd name="connsiteY0" fmla="*/ 1020763 h 1984376"/>
                <a:gd name="connsiteX1" fmla="*/ 0 w 426503"/>
                <a:gd name="connsiteY1" fmla="*/ 0 h 1984376"/>
                <a:gd name="connsiteX2" fmla="*/ 426503 w 426503"/>
                <a:gd name="connsiteY2" fmla="*/ 1020763 h 1984376"/>
                <a:gd name="connsiteX3" fmla="*/ 247650 w 426503"/>
                <a:gd name="connsiteY3" fmla="*/ 1984376 h 1984376"/>
                <a:gd name="connsiteX4" fmla="*/ 68797 w 426503"/>
                <a:gd name="connsiteY4" fmla="*/ 1020763 h 1984376"/>
                <a:gd name="connsiteX0" fmla="*/ 68797 w 636568"/>
                <a:gd name="connsiteY0" fmla="*/ 1020763 h 2009776"/>
                <a:gd name="connsiteX1" fmla="*/ 0 w 636568"/>
                <a:gd name="connsiteY1" fmla="*/ 0 h 2009776"/>
                <a:gd name="connsiteX2" fmla="*/ 426503 w 636568"/>
                <a:gd name="connsiteY2" fmla="*/ 1020763 h 2009776"/>
                <a:gd name="connsiteX3" fmla="*/ 615950 w 636568"/>
                <a:gd name="connsiteY3" fmla="*/ 2009776 h 2009776"/>
                <a:gd name="connsiteX4" fmla="*/ 68797 w 636568"/>
                <a:gd name="connsiteY4" fmla="*/ 1020763 h 2009776"/>
                <a:gd name="connsiteX0" fmla="*/ 68797 w 711454"/>
                <a:gd name="connsiteY0" fmla="*/ 1020763 h 2020569"/>
                <a:gd name="connsiteX1" fmla="*/ 0 w 711454"/>
                <a:gd name="connsiteY1" fmla="*/ 0 h 2020569"/>
                <a:gd name="connsiteX2" fmla="*/ 426503 w 711454"/>
                <a:gd name="connsiteY2" fmla="*/ 1020763 h 2020569"/>
                <a:gd name="connsiteX3" fmla="*/ 615950 w 711454"/>
                <a:gd name="connsiteY3" fmla="*/ 2009776 h 2020569"/>
                <a:gd name="connsiteX4" fmla="*/ 68797 w 711454"/>
                <a:gd name="connsiteY4" fmla="*/ 1020763 h 2020569"/>
                <a:gd name="connsiteX0" fmla="*/ 68797 w 717322"/>
                <a:gd name="connsiteY0" fmla="*/ 1020763 h 2020171"/>
                <a:gd name="connsiteX1" fmla="*/ 0 w 717322"/>
                <a:gd name="connsiteY1" fmla="*/ 0 h 2020171"/>
                <a:gd name="connsiteX2" fmla="*/ 426503 w 717322"/>
                <a:gd name="connsiteY2" fmla="*/ 1020763 h 2020171"/>
                <a:gd name="connsiteX3" fmla="*/ 615950 w 717322"/>
                <a:gd name="connsiteY3" fmla="*/ 2009776 h 2020171"/>
                <a:gd name="connsiteX4" fmla="*/ 68797 w 717322"/>
                <a:gd name="connsiteY4" fmla="*/ 1020763 h 2020171"/>
                <a:gd name="connsiteX0" fmla="*/ 68797 w 660398"/>
                <a:gd name="connsiteY0" fmla="*/ 1020763 h 2009776"/>
                <a:gd name="connsiteX1" fmla="*/ 0 w 660398"/>
                <a:gd name="connsiteY1" fmla="*/ 0 h 2009776"/>
                <a:gd name="connsiteX2" fmla="*/ 426503 w 660398"/>
                <a:gd name="connsiteY2" fmla="*/ 1020763 h 2009776"/>
                <a:gd name="connsiteX3" fmla="*/ 615950 w 660398"/>
                <a:gd name="connsiteY3" fmla="*/ 2009776 h 2009776"/>
                <a:gd name="connsiteX4" fmla="*/ 68797 w 660398"/>
                <a:gd name="connsiteY4" fmla="*/ 1020763 h 200977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81222 w 970884"/>
                <a:gd name="connsiteY0" fmla="*/ 1020763 h 1995507"/>
                <a:gd name="connsiteX1" fmla="*/ 12425 w 970884"/>
                <a:gd name="connsiteY1" fmla="*/ 0 h 1995507"/>
                <a:gd name="connsiteX2" fmla="*/ 438928 w 970884"/>
                <a:gd name="connsiteY2" fmla="*/ 1020763 h 1995507"/>
                <a:gd name="connsiteX3" fmla="*/ 941287 w 970884"/>
                <a:gd name="connsiteY3" fmla="*/ 1995507 h 1995507"/>
                <a:gd name="connsiteX4" fmla="*/ 81222 w 970884"/>
                <a:gd name="connsiteY4" fmla="*/ 1020763 h 1995507"/>
                <a:gd name="connsiteX0" fmla="*/ 81222 w 970885"/>
                <a:gd name="connsiteY0" fmla="*/ 1020763 h 1995507"/>
                <a:gd name="connsiteX1" fmla="*/ 12425 w 970885"/>
                <a:gd name="connsiteY1" fmla="*/ 0 h 1995507"/>
                <a:gd name="connsiteX2" fmla="*/ 438928 w 970885"/>
                <a:gd name="connsiteY2" fmla="*/ 1020763 h 1995507"/>
                <a:gd name="connsiteX3" fmla="*/ 941287 w 970885"/>
                <a:gd name="connsiteY3" fmla="*/ 1995507 h 1995507"/>
                <a:gd name="connsiteX4" fmla="*/ 81222 w 970885"/>
                <a:gd name="connsiteY4" fmla="*/ 1020763 h 1995507"/>
                <a:gd name="connsiteX0" fmla="*/ 81222 w 974651"/>
                <a:gd name="connsiteY0" fmla="*/ 1020763 h 1995507"/>
                <a:gd name="connsiteX1" fmla="*/ 12425 w 974651"/>
                <a:gd name="connsiteY1" fmla="*/ 0 h 1995507"/>
                <a:gd name="connsiteX2" fmla="*/ 509751 w 974651"/>
                <a:gd name="connsiteY2" fmla="*/ 1107869 h 1995507"/>
                <a:gd name="connsiteX3" fmla="*/ 941287 w 974651"/>
                <a:gd name="connsiteY3" fmla="*/ 1995507 h 1995507"/>
                <a:gd name="connsiteX4" fmla="*/ 81222 w 974651"/>
                <a:gd name="connsiteY4" fmla="*/ 1020763 h 1995507"/>
                <a:gd name="connsiteX0" fmla="*/ 81222 w 969505"/>
                <a:gd name="connsiteY0" fmla="*/ 1020763 h 1995507"/>
                <a:gd name="connsiteX1" fmla="*/ 12425 w 969505"/>
                <a:gd name="connsiteY1" fmla="*/ 0 h 1995507"/>
                <a:gd name="connsiteX2" fmla="*/ 509751 w 969505"/>
                <a:gd name="connsiteY2" fmla="*/ 1107869 h 1995507"/>
                <a:gd name="connsiteX3" fmla="*/ 941287 w 969505"/>
                <a:gd name="connsiteY3" fmla="*/ 1995507 h 1995507"/>
                <a:gd name="connsiteX4" fmla="*/ 81222 w 969505"/>
                <a:gd name="connsiteY4" fmla="*/ 1020763 h 1995507"/>
                <a:gd name="connsiteX0" fmla="*/ 68797 w 957080"/>
                <a:gd name="connsiteY0" fmla="*/ 1020763 h 1995507"/>
                <a:gd name="connsiteX1" fmla="*/ 0 w 957080"/>
                <a:gd name="connsiteY1" fmla="*/ 0 h 1995507"/>
                <a:gd name="connsiteX2" fmla="*/ 497326 w 957080"/>
                <a:gd name="connsiteY2" fmla="*/ 1107869 h 1995507"/>
                <a:gd name="connsiteX3" fmla="*/ 928862 w 957080"/>
                <a:gd name="connsiteY3" fmla="*/ 1995507 h 1995507"/>
                <a:gd name="connsiteX4" fmla="*/ 68797 w 957080"/>
                <a:gd name="connsiteY4" fmla="*/ 1020763 h 1995507"/>
                <a:gd name="connsiteX0" fmla="*/ 68797 w 959886"/>
                <a:gd name="connsiteY0" fmla="*/ 1020763 h 1995507"/>
                <a:gd name="connsiteX1" fmla="*/ 0 w 959886"/>
                <a:gd name="connsiteY1" fmla="*/ 0 h 1995507"/>
                <a:gd name="connsiteX2" fmla="*/ 497326 w 959886"/>
                <a:gd name="connsiteY2" fmla="*/ 1107869 h 1995507"/>
                <a:gd name="connsiteX3" fmla="*/ 928862 w 959886"/>
                <a:gd name="connsiteY3" fmla="*/ 1995507 h 1995507"/>
                <a:gd name="connsiteX4" fmla="*/ 68797 w 959886"/>
                <a:gd name="connsiteY4" fmla="*/ 1020763 h 1995507"/>
                <a:gd name="connsiteX0" fmla="*/ 68797 w 955865"/>
                <a:gd name="connsiteY0" fmla="*/ 1020763 h 1995507"/>
                <a:gd name="connsiteX1" fmla="*/ 0 w 955865"/>
                <a:gd name="connsiteY1" fmla="*/ 0 h 1995507"/>
                <a:gd name="connsiteX2" fmla="*/ 408797 w 955865"/>
                <a:gd name="connsiteY2" fmla="*/ 1068275 h 1995507"/>
                <a:gd name="connsiteX3" fmla="*/ 928862 w 955865"/>
                <a:gd name="connsiteY3" fmla="*/ 1995507 h 1995507"/>
                <a:gd name="connsiteX4" fmla="*/ 68797 w 955865"/>
                <a:gd name="connsiteY4" fmla="*/ 1020763 h 1995507"/>
                <a:gd name="connsiteX0" fmla="*/ 68797 w 958420"/>
                <a:gd name="connsiteY0" fmla="*/ 1020763 h 1995507"/>
                <a:gd name="connsiteX1" fmla="*/ 0 w 958420"/>
                <a:gd name="connsiteY1" fmla="*/ 0 h 1995507"/>
                <a:gd name="connsiteX2" fmla="*/ 408797 w 958420"/>
                <a:gd name="connsiteY2" fmla="*/ 1068275 h 1995507"/>
                <a:gd name="connsiteX3" fmla="*/ 928862 w 958420"/>
                <a:gd name="connsiteY3" fmla="*/ 1995507 h 1995507"/>
                <a:gd name="connsiteX4" fmla="*/ 68797 w 958420"/>
                <a:gd name="connsiteY4" fmla="*/ 1020763 h 1995507"/>
                <a:gd name="connsiteX0" fmla="*/ 68797 w 965020"/>
                <a:gd name="connsiteY0" fmla="*/ 1020763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68797 w 965020"/>
                <a:gd name="connsiteY4" fmla="*/ 1020763 h 1995507"/>
                <a:gd name="connsiteX0" fmla="*/ 68797 w 965020"/>
                <a:gd name="connsiteY0" fmla="*/ 1020763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68797 w 965020"/>
                <a:gd name="connsiteY4" fmla="*/ 1020763 h 1995507"/>
                <a:gd name="connsiteX0" fmla="*/ 121915 w 965020"/>
                <a:gd name="connsiteY0" fmla="*/ 1099950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121915 w 965020"/>
                <a:gd name="connsiteY4" fmla="*/ 1099950 h 1995507"/>
                <a:gd name="connsiteX0" fmla="*/ 121915 w 965020"/>
                <a:gd name="connsiteY0" fmla="*/ 1099950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121915 w 965020"/>
                <a:gd name="connsiteY4" fmla="*/ 1099950 h 1995507"/>
                <a:gd name="connsiteX0" fmla="*/ 121915 w 965020"/>
                <a:gd name="connsiteY0" fmla="*/ 1099950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121915 w 965020"/>
                <a:gd name="connsiteY4" fmla="*/ 1099950 h 1995507"/>
                <a:gd name="connsiteX0" fmla="*/ 121915 w 1129770"/>
                <a:gd name="connsiteY0" fmla="*/ 1099950 h 1987978"/>
                <a:gd name="connsiteX1" fmla="*/ 0 w 1129770"/>
                <a:gd name="connsiteY1" fmla="*/ 0 h 1987978"/>
                <a:gd name="connsiteX2" fmla="*/ 523884 w 1129770"/>
                <a:gd name="connsiteY2" fmla="*/ 1147462 h 1987978"/>
                <a:gd name="connsiteX3" fmla="*/ 1102301 w 1129770"/>
                <a:gd name="connsiteY3" fmla="*/ 1987978 h 1987978"/>
                <a:gd name="connsiteX4" fmla="*/ 121915 w 1129770"/>
                <a:gd name="connsiteY4" fmla="*/ 1099950 h 1987978"/>
                <a:gd name="connsiteX0" fmla="*/ 121915 w 1129772"/>
                <a:gd name="connsiteY0" fmla="*/ 1099950 h 1987978"/>
                <a:gd name="connsiteX1" fmla="*/ 0 w 1129772"/>
                <a:gd name="connsiteY1" fmla="*/ 0 h 1987978"/>
                <a:gd name="connsiteX2" fmla="*/ 523884 w 1129772"/>
                <a:gd name="connsiteY2" fmla="*/ 1147462 h 1987978"/>
                <a:gd name="connsiteX3" fmla="*/ 1102301 w 1129772"/>
                <a:gd name="connsiteY3" fmla="*/ 1987978 h 1987978"/>
                <a:gd name="connsiteX4" fmla="*/ 121915 w 1129772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23884 w 1102301"/>
                <a:gd name="connsiteY2" fmla="*/ 114746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23884 w 1102301"/>
                <a:gd name="connsiteY2" fmla="*/ 114746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54492 w 1102301"/>
                <a:gd name="connsiteY2" fmla="*/ 108723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54492 w 1102301"/>
                <a:gd name="connsiteY2" fmla="*/ 108723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738133 w 1214526"/>
                <a:gd name="connsiteY2" fmla="*/ 963043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738133 w 1214526"/>
                <a:gd name="connsiteY2" fmla="*/ 963043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163514"/>
                <a:gd name="connsiteY0" fmla="*/ 1032190 h 1960525"/>
                <a:gd name="connsiteX1" fmla="*/ 0 w 1163514"/>
                <a:gd name="connsiteY1" fmla="*/ 0 h 1960525"/>
                <a:gd name="connsiteX2" fmla="*/ 738133 w 1163514"/>
                <a:gd name="connsiteY2" fmla="*/ 963043 h 1960525"/>
                <a:gd name="connsiteX3" fmla="*/ 1163514 w 1163514"/>
                <a:gd name="connsiteY3" fmla="*/ 1960525 h 1960525"/>
                <a:gd name="connsiteX4" fmla="*/ 234140 w 1163514"/>
                <a:gd name="connsiteY4" fmla="*/ 1032190 h 1960525"/>
                <a:gd name="connsiteX0" fmla="*/ 234140 w 1163514"/>
                <a:gd name="connsiteY0" fmla="*/ 1032190 h 1960525"/>
                <a:gd name="connsiteX1" fmla="*/ 0 w 1163514"/>
                <a:gd name="connsiteY1" fmla="*/ 0 h 1960525"/>
                <a:gd name="connsiteX2" fmla="*/ 738133 w 1163514"/>
                <a:gd name="connsiteY2" fmla="*/ 963043 h 1960525"/>
                <a:gd name="connsiteX3" fmla="*/ 1163514 w 1163514"/>
                <a:gd name="connsiteY3" fmla="*/ 1960525 h 1960525"/>
                <a:gd name="connsiteX4" fmla="*/ 234140 w 1163514"/>
                <a:gd name="connsiteY4" fmla="*/ 1032190 h 1960525"/>
                <a:gd name="connsiteX0" fmla="*/ 234140 w 1210343"/>
                <a:gd name="connsiteY0" fmla="*/ 1032190 h 1960525"/>
                <a:gd name="connsiteX1" fmla="*/ 0 w 1210343"/>
                <a:gd name="connsiteY1" fmla="*/ 0 h 1960525"/>
                <a:gd name="connsiteX2" fmla="*/ 738133 w 1210343"/>
                <a:gd name="connsiteY2" fmla="*/ 963043 h 1960525"/>
                <a:gd name="connsiteX3" fmla="*/ 1163514 w 1210343"/>
                <a:gd name="connsiteY3" fmla="*/ 1960525 h 1960525"/>
                <a:gd name="connsiteX4" fmla="*/ 234140 w 1210343"/>
                <a:gd name="connsiteY4" fmla="*/ 1032190 h 1960525"/>
                <a:gd name="connsiteX0" fmla="*/ 234140 w 1201902"/>
                <a:gd name="connsiteY0" fmla="*/ 1032190 h 1960525"/>
                <a:gd name="connsiteX1" fmla="*/ 0 w 1201902"/>
                <a:gd name="connsiteY1" fmla="*/ 0 h 1960525"/>
                <a:gd name="connsiteX2" fmla="*/ 738133 w 1201902"/>
                <a:gd name="connsiteY2" fmla="*/ 963043 h 1960525"/>
                <a:gd name="connsiteX3" fmla="*/ 1163514 w 1201902"/>
                <a:gd name="connsiteY3" fmla="*/ 1960525 h 1960525"/>
                <a:gd name="connsiteX4" fmla="*/ 234140 w 1201902"/>
                <a:gd name="connsiteY4" fmla="*/ 1032190 h 1960525"/>
                <a:gd name="connsiteX0" fmla="*/ 234140 w 1201902"/>
                <a:gd name="connsiteY0" fmla="*/ 1032190 h 1960525"/>
                <a:gd name="connsiteX1" fmla="*/ 0 w 1201902"/>
                <a:gd name="connsiteY1" fmla="*/ 0 h 1960525"/>
                <a:gd name="connsiteX2" fmla="*/ 738133 w 1201902"/>
                <a:gd name="connsiteY2" fmla="*/ 963043 h 1960525"/>
                <a:gd name="connsiteX3" fmla="*/ 1163514 w 1201902"/>
                <a:gd name="connsiteY3" fmla="*/ 1960525 h 1960525"/>
                <a:gd name="connsiteX4" fmla="*/ 234140 w 1201902"/>
                <a:gd name="connsiteY4" fmla="*/ 1032190 h 1960525"/>
                <a:gd name="connsiteX0" fmla="*/ 234140 w 1210910"/>
                <a:gd name="connsiteY0" fmla="*/ 1032190 h 1960525"/>
                <a:gd name="connsiteX1" fmla="*/ 0 w 1210910"/>
                <a:gd name="connsiteY1" fmla="*/ 0 h 1960525"/>
                <a:gd name="connsiteX2" fmla="*/ 868661 w 1210910"/>
                <a:gd name="connsiteY2" fmla="*/ 886263 h 1960525"/>
                <a:gd name="connsiteX3" fmla="*/ 1163514 w 1210910"/>
                <a:gd name="connsiteY3" fmla="*/ 1960525 h 1960525"/>
                <a:gd name="connsiteX4" fmla="*/ 234140 w 1210910"/>
                <a:gd name="connsiteY4" fmla="*/ 1032190 h 1960525"/>
                <a:gd name="connsiteX0" fmla="*/ 171648 w 1160184"/>
                <a:gd name="connsiteY0" fmla="*/ 1240898 h 2169233"/>
                <a:gd name="connsiteX1" fmla="*/ 1 w 1160184"/>
                <a:gd name="connsiteY1" fmla="*/ -1 h 2169233"/>
                <a:gd name="connsiteX2" fmla="*/ 806169 w 1160184"/>
                <a:gd name="connsiteY2" fmla="*/ 1094971 h 2169233"/>
                <a:gd name="connsiteX3" fmla="*/ 1101022 w 1160184"/>
                <a:gd name="connsiteY3" fmla="*/ 2169233 h 2169233"/>
                <a:gd name="connsiteX4" fmla="*/ 171648 w 1160184"/>
                <a:gd name="connsiteY4" fmla="*/ 1240898 h 2169233"/>
                <a:gd name="connsiteX0" fmla="*/ 218091 w 1206627"/>
                <a:gd name="connsiteY0" fmla="*/ 1240899 h 2169234"/>
                <a:gd name="connsiteX1" fmla="*/ 46444 w 1206627"/>
                <a:gd name="connsiteY1" fmla="*/ 0 h 2169234"/>
                <a:gd name="connsiteX2" fmla="*/ 852612 w 1206627"/>
                <a:gd name="connsiteY2" fmla="*/ 1094972 h 2169234"/>
                <a:gd name="connsiteX3" fmla="*/ 1147465 w 1206627"/>
                <a:gd name="connsiteY3" fmla="*/ 2169234 h 2169234"/>
                <a:gd name="connsiteX4" fmla="*/ 218091 w 1206627"/>
                <a:gd name="connsiteY4" fmla="*/ 1240899 h 2169234"/>
                <a:gd name="connsiteX0" fmla="*/ 218091 w 1206627"/>
                <a:gd name="connsiteY0" fmla="*/ 1240899 h 2169234"/>
                <a:gd name="connsiteX1" fmla="*/ 46444 w 1206627"/>
                <a:gd name="connsiteY1" fmla="*/ 0 h 2169234"/>
                <a:gd name="connsiteX2" fmla="*/ 852612 w 1206627"/>
                <a:gd name="connsiteY2" fmla="*/ 1094972 h 2169234"/>
                <a:gd name="connsiteX3" fmla="*/ 1147465 w 1206627"/>
                <a:gd name="connsiteY3" fmla="*/ 2169234 h 2169234"/>
                <a:gd name="connsiteX4" fmla="*/ 218091 w 1206627"/>
                <a:gd name="connsiteY4" fmla="*/ 1240899 h 2169234"/>
                <a:gd name="connsiteX0" fmla="*/ 218091 w 1235224"/>
                <a:gd name="connsiteY0" fmla="*/ 1240899 h 2169234"/>
                <a:gd name="connsiteX1" fmla="*/ 46444 w 1235224"/>
                <a:gd name="connsiteY1" fmla="*/ 0 h 2169234"/>
                <a:gd name="connsiteX2" fmla="*/ 852612 w 1235224"/>
                <a:gd name="connsiteY2" fmla="*/ 1094972 h 2169234"/>
                <a:gd name="connsiteX3" fmla="*/ 1147465 w 1235224"/>
                <a:gd name="connsiteY3" fmla="*/ 2169234 h 2169234"/>
                <a:gd name="connsiteX4" fmla="*/ 218091 w 1235224"/>
                <a:gd name="connsiteY4" fmla="*/ 1240899 h 2169234"/>
                <a:gd name="connsiteX0" fmla="*/ 249340 w 1266473"/>
                <a:gd name="connsiteY0" fmla="*/ 1240899 h 2169234"/>
                <a:gd name="connsiteX1" fmla="*/ 77693 w 1266473"/>
                <a:gd name="connsiteY1" fmla="*/ 0 h 2169234"/>
                <a:gd name="connsiteX2" fmla="*/ 883861 w 1266473"/>
                <a:gd name="connsiteY2" fmla="*/ 1094972 h 2169234"/>
                <a:gd name="connsiteX3" fmla="*/ 1178714 w 1266473"/>
                <a:gd name="connsiteY3" fmla="*/ 2169234 h 2169234"/>
                <a:gd name="connsiteX4" fmla="*/ 249340 w 1266473"/>
                <a:gd name="connsiteY4" fmla="*/ 1240899 h 2169234"/>
                <a:gd name="connsiteX0" fmla="*/ 218941 w 1232792"/>
                <a:gd name="connsiteY0" fmla="*/ 1240899 h 2262143"/>
                <a:gd name="connsiteX1" fmla="*/ 47294 w 1232792"/>
                <a:gd name="connsiteY1" fmla="*/ 0 h 2262143"/>
                <a:gd name="connsiteX2" fmla="*/ 853462 w 1232792"/>
                <a:gd name="connsiteY2" fmla="*/ 1094972 h 2262143"/>
                <a:gd name="connsiteX3" fmla="*/ 1176532 w 1232792"/>
                <a:gd name="connsiteY3" fmla="*/ 2262143 h 2262143"/>
                <a:gd name="connsiteX4" fmla="*/ 218941 w 1232792"/>
                <a:gd name="connsiteY4" fmla="*/ 1240899 h 2262143"/>
                <a:gd name="connsiteX0" fmla="*/ 218941 w 1257173"/>
                <a:gd name="connsiteY0" fmla="*/ 1240899 h 2262143"/>
                <a:gd name="connsiteX1" fmla="*/ 47294 w 1257173"/>
                <a:gd name="connsiteY1" fmla="*/ 0 h 2262143"/>
                <a:gd name="connsiteX2" fmla="*/ 853462 w 1257173"/>
                <a:gd name="connsiteY2" fmla="*/ 1094972 h 2262143"/>
                <a:gd name="connsiteX3" fmla="*/ 1176532 w 1257173"/>
                <a:gd name="connsiteY3" fmla="*/ 2262143 h 2262143"/>
                <a:gd name="connsiteX4" fmla="*/ 218941 w 1257173"/>
                <a:gd name="connsiteY4" fmla="*/ 1240899 h 2262143"/>
                <a:gd name="connsiteX0" fmla="*/ 218941 w 1245978"/>
                <a:gd name="connsiteY0" fmla="*/ 1240899 h 2262143"/>
                <a:gd name="connsiteX1" fmla="*/ 47294 w 1245978"/>
                <a:gd name="connsiteY1" fmla="*/ 0 h 2262143"/>
                <a:gd name="connsiteX2" fmla="*/ 853462 w 1245978"/>
                <a:gd name="connsiteY2" fmla="*/ 1094972 h 2262143"/>
                <a:gd name="connsiteX3" fmla="*/ 1176532 w 1245978"/>
                <a:gd name="connsiteY3" fmla="*/ 2262143 h 2262143"/>
                <a:gd name="connsiteX4" fmla="*/ 218941 w 1245978"/>
                <a:gd name="connsiteY4" fmla="*/ 1240899 h 2262143"/>
                <a:gd name="connsiteX0" fmla="*/ 244508 w 1271545"/>
                <a:gd name="connsiteY0" fmla="*/ 1240899 h 2262143"/>
                <a:gd name="connsiteX1" fmla="*/ 72861 w 1271545"/>
                <a:gd name="connsiteY1" fmla="*/ 0 h 2262143"/>
                <a:gd name="connsiteX2" fmla="*/ 879029 w 1271545"/>
                <a:gd name="connsiteY2" fmla="*/ 1094972 h 2262143"/>
                <a:gd name="connsiteX3" fmla="*/ 1202099 w 1271545"/>
                <a:gd name="connsiteY3" fmla="*/ 2262143 h 2262143"/>
                <a:gd name="connsiteX4" fmla="*/ 244508 w 1271545"/>
                <a:gd name="connsiteY4" fmla="*/ 1240899 h 2262143"/>
                <a:gd name="connsiteX0" fmla="*/ 244508 w 1269481"/>
                <a:gd name="connsiteY0" fmla="*/ 1240899 h 2262143"/>
                <a:gd name="connsiteX1" fmla="*/ 72861 w 1269481"/>
                <a:gd name="connsiteY1" fmla="*/ 0 h 2262143"/>
                <a:gd name="connsiteX2" fmla="*/ 858509 w 1269481"/>
                <a:gd name="connsiteY2" fmla="*/ 1027402 h 2262143"/>
                <a:gd name="connsiteX3" fmla="*/ 1202099 w 1269481"/>
                <a:gd name="connsiteY3" fmla="*/ 2262143 h 2262143"/>
                <a:gd name="connsiteX4" fmla="*/ 244508 w 1269481"/>
                <a:gd name="connsiteY4" fmla="*/ 1240899 h 2262143"/>
                <a:gd name="connsiteX0" fmla="*/ 244508 w 1292155"/>
                <a:gd name="connsiteY0" fmla="*/ 1240899 h 2262143"/>
                <a:gd name="connsiteX1" fmla="*/ 72861 w 1292155"/>
                <a:gd name="connsiteY1" fmla="*/ 0 h 2262143"/>
                <a:gd name="connsiteX2" fmla="*/ 858509 w 1292155"/>
                <a:gd name="connsiteY2" fmla="*/ 1027402 h 2262143"/>
                <a:gd name="connsiteX3" fmla="*/ 1202099 w 1292155"/>
                <a:gd name="connsiteY3" fmla="*/ 2262143 h 2262143"/>
                <a:gd name="connsiteX4" fmla="*/ 244508 w 1292155"/>
                <a:gd name="connsiteY4" fmla="*/ 1240899 h 2262143"/>
                <a:gd name="connsiteX0" fmla="*/ 244508 w 1314955"/>
                <a:gd name="connsiteY0" fmla="*/ 1240899 h 2262143"/>
                <a:gd name="connsiteX1" fmla="*/ 72861 w 1314955"/>
                <a:gd name="connsiteY1" fmla="*/ 0 h 2262143"/>
                <a:gd name="connsiteX2" fmla="*/ 858509 w 1314955"/>
                <a:gd name="connsiteY2" fmla="*/ 1027402 h 2262143"/>
                <a:gd name="connsiteX3" fmla="*/ 1202099 w 1314955"/>
                <a:gd name="connsiteY3" fmla="*/ 2262143 h 2262143"/>
                <a:gd name="connsiteX4" fmla="*/ 244508 w 1314955"/>
                <a:gd name="connsiteY4" fmla="*/ 1240899 h 2262143"/>
                <a:gd name="connsiteX0" fmla="*/ 244508 w 1298781"/>
                <a:gd name="connsiteY0" fmla="*/ 1240899 h 2262143"/>
                <a:gd name="connsiteX1" fmla="*/ 72861 w 1298781"/>
                <a:gd name="connsiteY1" fmla="*/ 0 h 2262143"/>
                <a:gd name="connsiteX2" fmla="*/ 779411 w 1298781"/>
                <a:gd name="connsiteY2" fmla="*/ 1089314 h 2262143"/>
                <a:gd name="connsiteX3" fmla="*/ 1202099 w 1298781"/>
                <a:gd name="connsiteY3" fmla="*/ 2262143 h 2262143"/>
                <a:gd name="connsiteX4" fmla="*/ 244508 w 1298781"/>
                <a:gd name="connsiteY4" fmla="*/ 1240899 h 2262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8781" h="2262143">
                  <a:moveTo>
                    <a:pt x="244508" y="1240899"/>
                  </a:moveTo>
                  <a:cubicBezTo>
                    <a:pt x="-52361" y="920551"/>
                    <a:pt x="-37744" y="420133"/>
                    <a:pt x="72861" y="0"/>
                  </a:cubicBezTo>
                  <a:cubicBezTo>
                    <a:pt x="367294" y="396922"/>
                    <a:pt x="366864" y="756467"/>
                    <a:pt x="779411" y="1089314"/>
                  </a:cubicBezTo>
                  <a:cubicBezTo>
                    <a:pt x="1191958" y="1422161"/>
                    <a:pt x="1449106" y="1688197"/>
                    <a:pt x="1202099" y="2262143"/>
                  </a:cubicBezTo>
                  <a:cubicBezTo>
                    <a:pt x="468226" y="1925607"/>
                    <a:pt x="541377" y="1561247"/>
                    <a:pt x="244508" y="1240899"/>
                  </a:cubicBezTo>
                  <a:close/>
                </a:path>
              </a:pathLst>
            </a:custGeom>
            <a:solidFill>
              <a:srgbClr val="00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BBC3A125-A2E2-433A-8A9C-401B5570CA6B}"/>
                </a:ext>
              </a:extLst>
            </p:cNvPr>
            <p:cNvSpPr/>
            <p:nvPr/>
          </p:nvSpPr>
          <p:spPr>
            <a:xfrm>
              <a:off x="1558440" y="2772244"/>
              <a:ext cx="72272" cy="1580681"/>
            </a:xfrm>
            <a:custGeom>
              <a:avLst/>
              <a:gdLst>
                <a:gd name="connsiteX0" fmla="*/ 34158 w 309616"/>
                <a:gd name="connsiteY0" fmla="*/ 0 h 1739558"/>
                <a:gd name="connsiteX1" fmla="*/ 275456 w 309616"/>
                <a:gd name="connsiteY1" fmla="*/ 0 h 1739558"/>
                <a:gd name="connsiteX2" fmla="*/ 300903 w 309616"/>
                <a:gd name="connsiteY2" fmla="*/ 10541 h 1739558"/>
                <a:gd name="connsiteX3" fmla="*/ 292193 w 309616"/>
                <a:gd name="connsiteY3" fmla="*/ 371082 h 1739558"/>
                <a:gd name="connsiteX4" fmla="*/ 289112 w 309616"/>
                <a:gd name="connsiteY4" fmla="*/ 763744 h 1739558"/>
                <a:gd name="connsiteX5" fmla="*/ 301029 w 309616"/>
                <a:gd name="connsiteY5" fmla="*/ 1522134 h 1739558"/>
                <a:gd name="connsiteX6" fmla="*/ 309616 w 309616"/>
                <a:gd name="connsiteY6" fmla="*/ 1725409 h 1739558"/>
                <a:gd name="connsiteX7" fmla="*/ 275456 w 309616"/>
                <a:gd name="connsiteY7" fmla="*/ 1739558 h 1739558"/>
                <a:gd name="connsiteX8" fmla="*/ 34158 w 309616"/>
                <a:gd name="connsiteY8" fmla="*/ 1739558 h 1739558"/>
                <a:gd name="connsiteX9" fmla="*/ 0 w 309616"/>
                <a:gd name="connsiteY9" fmla="*/ 1725409 h 1739558"/>
                <a:gd name="connsiteX10" fmla="*/ 8587 w 309616"/>
                <a:gd name="connsiteY10" fmla="*/ 1522134 h 1739558"/>
                <a:gd name="connsiteX11" fmla="*/ 20503 w 309616"/>
                <a:gd name="connsiteY11" fmla="*/ 763744 h 1739558"/>
                <a:gd name="connsiteX12" fmla="*/ 17423 w 309616"/>
                <a:gd name="connsiteY12" fmla="*/ 371082 h 1739558"/>
                <a:gd name="connsiteX13" fmla="*/ 8712 w 309616"/>
                <a:gd name="connsiteY13" fmla="*/ 10540 h 1739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09616" h="1739558">
                  <a:moveTo>
                    <a:pt x="34158" y="0"/>
                  </a:moveTo>
                  <a:lnTo>
                    <a:pt x="275456" y="0"/>
                  </a:lnTo>
                  <a:lnTo>
                    <a:pt x="300903" y="10541"/>
                  </a:lnTo>
                  <a:lnTo>
                    <a:pt x="292193" y="371082"/>
                  </a:lnTo>
                  <a:cubicBezTo>
                    <a:pt x="290173" y="497915"/>
                    <a:pt x="289112" y="629238"/>
                    <a:pt x="289112" y="763744"/>
                  </a:cubicBezTo>
                  <a:cubicBezTo>
                    <a:pt x="289112" y="1032757"/>
                    <a:pt x="293355" y="1289035"/>
                    <a:pt x="301029" y="1522134"/>
                  </a:cubicBezTo>
                  <a:lnTo>
                    <a:pt x="309616" y="1725409"/>
                  </a:lnTo>
                  <a:lnTo>
                    <a:pt x="275456" y="1739558"/>
                  </a:lnTo>
                  <a:lnTo>
                    <a:pt x="34158" y="1739558"/>
                  </a:lnTo>
                  <a:lnTo>
                    <a:pt x="0" y="1725409"/>
                  </a:lnTo>
                  <a:lnTo>
                    <a:pt x="8587" y="1522134"/>
                  </a:lnTo>
                  <a:cubicBezTo>
                    <a:pt x="16260" y="1289035"/>
                    <a:pt x="20503" y="1032757"/>
                    <a:pt x="20503" y="763744"/>
                  </a:cubicBezTo>
                  <a:cubicBezTo>
                    <a:pt x="20503" y="629238"/>
                    <a:pt x="19442" y="497915"/>
                    <a:pt x="17423" y="371082"/>
                  </a:cubicBezTo>
                  <a:lnTo>
                    <a:pt x="8712" y="10540"/>
                  </a:lnTo>
                  <a:close/>
                </a:path>
              </a:pathLst>
            </a:custGeom>
            <a:gradFill>
              <a:gsLst>
                <a:gs pos="0">
                  <a:srgbClr val="00CC00"/>
                </a:gs>
                <a:gs pos="50000">
                  <a:srgbClr val="008000"/>
                </a:gs>
                <a:gs pos="100000">
                  <a:srgbClr val="0066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8099D27A-FCBD-4BDD-95D5-05184288C244}"/>
                </a:ext>
              </a:extLst>
            </p:cNvPr>
            <p:cNvSpPr/>
            <p:nvPr/>
          </p:nvSpPr>
          <p:spPr>
            <a:xfrm flipH="1">
              <a:off x="1707859" y="1961580"/>
              <a:ext cx="162135" cy="511137"/>
            </a:xfrm>
            <a:prstGeom prst="ellipse">
              <a:avLst/>
            </a:prstGeom>
            <a:gradFill>
              <a:gsLst>
                <a:gs pos="0">
                  <a:srgbClr val="FFCCFF"/>
                </a:gs>
                <a:gs pos="50000">
                  <a:srgbClr val="FF3399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330F8C4F-B41D-4781-A0CC-2E4183D8CBEC}"/>
                </a:ext>
              </a:extLst>
            </p:cNvPr>
            <p:cNvSpPr/>
            <p:nvPr/>
          </p:nvSpPr>
          <p:spPr>
            <a:xfrm>
              <a:off x="1327411" y="1961580"/>
              <a:ext cx="162135" cy="511137"/>
            </a:xfrm>
            <a:prstGeom prst="ellipse">
              <a:avLst/>
            </a:prstGeom>
            <a:gradFill>
              <a:gsLst>
                <a:gs pos="0">
                  <a:srgbClr val="FFCCFF"/>
                </a:gs>
                <a:gs pos="50000">
                  <a:srgbClr val="FF3399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F9B15715-9A78-465D-885D-6AB8780FB77B}"/>
                </a:ext>
              </a:extLst>
            </p:cNvPr>
            <p:cNvSpPr/>
            <p:nvPr/>
          </p:nvSpPr>
          <p:spPr>
            <a:xfrm>
              <a:off x="1440147" y="1956593"/>
              <a:ext cx="311881" cy="766215"/>
            </a:xfrm>
            <a:custGeom>
              <a:avLst/>
              <a:gdLst>
                <a:gd name="connsiteX0" fmla="*/ 355784 w 1134766"/>
                <a:gd name="connsiteY0" fmla="*/ 561 h 1375710"/>
                <a:gd name="connsiteX1" fmla="*/ 530649 w 1134766"/>
                <a:gd name="connsiteY1" fmla="*/ 63225 h 1375710"/>
                <a:gd name="connsiteX2" fmla="*/ 566398 w 1134766"/>
                <a:gd name="connsiteY2" fmla="*/ 91807 h 1375710"/>
                <a:gd name="connsiteX3" fmla="*/ 625586 w 1134766"/>
                <a:gd name="connsiteY3" fmla="*/ 50047 h 1375710"/>
                <a:gd name="connsiteX4" fmla="*/ 778982 w 1134766"/>
                <a:gd name="connsiteY4" fmla="*/ 563 h 1375710"/>
                <a:gd name="connsiteX5" fmla="*/ 865804 w 1134766"/>
                <a:gd name="connsiteY5" fmla="*/ 9039 h 1375710"/>
                <a:gd name="connsiteX6" fmla="*/ 1096298 w 1134766"/>
                <a:gd name="connsiteY6" fmla="*/ 798654 h 1375710"/>
                <a:gd name="connsiteX7" fmla="*/ 676724 w 1134766"/>
                <a:gd name="connsiteY7" fmla="*/ 1356885 h 1375710"/>
                <a:gd name="connsiteX8" fmla="*/ 636940 w 1134766"/>
                <a:gd name="connsiteY8" fmla="*/ 1365393 h 1375710"/>
                <a:gd name="connsiteX9" fmla="*/ 632890 w 1134766"/>
                <a:gd name="connsiteY9" fmla="*/ 1367232 h 1375710"/>
                <a:gd name="connsiteX10" fmla="*/ 624518 w 1134766"/>
                <a:gd name="connsiteY10" fmla="*/ 1368049 h 1375710"/>
                <a:gd name="connsiteX11" fmla="*/ 588698 w 1134766"/>
                <a:gd name="connsiteY11" fmla="*/ 1375710 h 1375710"/>
                <a:gd name="connsiteX12" fmla="*/ 567377 w 1134766"/>
                <a:gd name="connsiteY12" fmla="*/ 1373628 h 1375710"/>
                <a:gd name="connsiteX13" fmla="*/ 546068 w 1134766"/>
                <a:gd name="connsiteY13" fmla="*/ 1375708 h 1375710"/>
                <a:gd name="connsiteX14" fmla="*/ 510270 w 1134766"/>
                <a:gd name="connsiteY14" fmla="*/ 1368053 h 1375710"/>
                <a:gd name="connsiteX15" fmla="*/ 501877 w 1134766"/>
                <a:gd name="connsiteY15" fmla="*/ 1367233 h 1375710"/>
                <a:gd name="connsiteX16" fmla="*/ 497817 w 1134766"/>
                <a:gd name="connsiteY16" fmla="*/ 1365390 h 1375710"/>
                <a:gd name="connsiteX17" fmla="*/ 458043 w 1134766"/>
                <a:gd name="connsiteY17" fmla="*/ 1356884 h 1375710"/>
                <a:gd name="connsiteX18" fmla="*/ 38468 w 1134766"/>
                <a:gd name="connsiteY18" fmla="*/ 798653 h 1375710"/>
                <a:gd name="connsiteX19" fmla="*/ 268963 w 1134766"/>
                <a:gd name="connsiteY19" fmla="*/ 9038 h 1375710"/>
                <a:gd name="connsiteX20" fmla="*/ 355784 w 1134766"/>
                <a:gd name="connsiteY20" fmla="*/ 561 h 1375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4766" h="1375710">
                  <a:moveTo>
                    <a:pt x="355784" y="561"/>
                  </a:moveTo>
                  <a:cubicBezTo>
                    <a:pt x="414332" y="4265"/>
                    <a:pt x="473683" y="26169"/>
                    <a:pt x="530649" y="63225"/>
                  </a:cubicBezTo>
                  <a:lnTo>
                    <a:pt x="566398" y="91807"/>
                  </a:lnTo>
                  <a:lnTo>
                    <a:pt x="625586" y="50047"/>
                  </a:lnTo>
                  <a:cubicBezTo>
                    <a:pt x="675909" y="20979"/>
                    <a:pt x="727753" y="3803"/>
                    <a:pt x="778982" y="563"/>
                  </a:cubicBezTo>
                  <a:cubicBezTo>
                    <a:pt x="808256" y="-1289"/>
                    <a:pt x="837329" y="1409"/>
                    <a:pt x="865804" y="9039"/>
                  </a:cubicBezTo>
                  <a:cubicBezTo>
                    <a:pt x="1093598" y="70076"/>
                    <a:pt x="1196794" y="423599"/>
                    <a:pt x="1096298" y="798654"/>
                  </a:cubicBezTo>
                  <a:cubicBezTo>
                    <a:pt x="1020927" y="1079945"/>
                    <a:pt x="852384" y="1293459"/>
                    <a:pt x="676724" y="1356885"/>
                  </a:cubicBezTo>
                  <a:lnTo>
                    <a:pt x="636940" y="1365393"/>
                  </a:lnTo>
                  <a:lnTo>
                    <a:pt x="632890" y="1367232"/>
                  </a:lnTo>
                  <a:lnTo>
                    <a:pt x="624518" y="1368049"/>
                  </a:lnTo>
                  <a:lnTo>
                    <a:pt x="588698" y="1375710"/>
                  </a:lnTo>
                  <a:lnTo>
                    <a:pt x="567377" y="1373628"/>
                  </a:lnTo>
                  <a:lnTo>
                    <a:pt x="546068" y="1375708"/>
                  </a:lnTo>
                  <a:lnTo>
                    <a:pt x="510270" y="1368053"/>
                  </a:lnTo>
                  <a:lnTo>
                    <a:pt x="501877" y="1367233"/>
                  </a:lnTo>
                  <a:lnTo>
                    <a:pt x="497817" y="1365390"/>
                  </a:lnTo>
                  <a:lnTo>
                    <a:pt x="458043" y="1356884"/>
                  </a:lnTo>
                  <a:cubicBezTo>
                    <a:pt x="282382" y="1293458"/>
                    <a:pt x="113839" y="1079944"/>
                    <a:pt x="38468" y="798653"/>
                  </a:cubicBezTo>
                  <a:cubicBezTo>
                    <a:pt x="-62028" y="423598"/>
                    <a:pt x="41168" y="70075"/>
                    <a:pt x="268963" y="9038"/>
                  </a:cubicBezTo>
                  <a:cubicBezTo>
                    <a:pt x="297437" y="1408"/>
                    <a:pt x="326510" y="-1290"/>
                    <a:pt x="355784" y="561"/>
                  </a:cubicBezTo>
                  <a:close/>
                </a:path>
              </a:pathLst>
            </a:custGeom>
            <a:gradFill>
              <a:gsLst>
                <a:gs pos="0">
                  <a:srgbClr val="FFCCFF"/>
                </a:gs>
                <a:gs pos="50000">
                  <a:srgbClr val="FF3399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85E4D610-37A8-4797-A35D-28D7E3AA4847}"/>
                </a:ext>
              </a:extLst>
            </p:cNvPr>
            <p:cNvSpPr/>
            <p:nvPr/>
          </p:nvSpPr>
          <p:spPr>
            <a:xfrm rot="21109946" flipH="1">
              <a:off x="1475254" y="1987362"/>
              <a:ext cx="518108" cy="796097"/>
            </a:xfrm>
            <a:custGeom>
              <a:avLst/>
              <a:gdLst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414037 w 1173379"/>
                <a:gd name="connsiteY2" fmla="*/ 588183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414037 w 1173379"/>
                <a:gd name="connsiteY2" fmla="*/ 588183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9" fmla="*/ 245413 w 1173379"/>
                <a:gd name="connsiteY9" fmla="*/ 0 h 1349026"/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543433 w 1173379"/>
                <a:gd name="connsiteY2" fmla="*/ 786591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9" fmla="*/ 245413 w 1173379"/>
                <a:gd name="connsiteY9" fmla="*/ 0 h 1349026"/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595192 w 1173379"/>
                <a:gd name="connsiteY2" fmla="*/ 717580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9" fmla="*/ 245413 w 1173379"/>
                <a:gd name="connsiteY9" fmla="*/ 0 h 1349026"/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595192 w 1173379"/>
                <a:gd name="connsiteY2" fmla="*/ 717580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9" fmla="*/ 245413 w 1173379"/>
                <a:gd name="connsiteY9" fmla="*/ 0 h 1349026"/>
                <a:gd name="connsiteX0" fmla="*/ 245413 w 1169218"/>
                <a:gd name="connsiteY0" fmla="*/ 0 h 1349026"/>
                <a:gd name="connsiteX1" fmla="*/ 244884 w 1169218"/>
                <a:gd name="connsiteY1" fmla="*/ 32936 h 1349026"/>
                <a:gd name="connsiteX2" fmla="*/ 595192 w 1169218"/>
                <a:gd name="connsiteY2" fmla="*/ 717580 h 1349026"/>
                <a:gd name="connsiteX3" fmla="*/ 1169218 w 1169218"/>
                <a:gd name="connsiteY3" fmla="*/ 1132699 h 1349026"/>
                <a:gd name="connsiteX4" fmla="*/ 1112145 w 1169218"/>
                <a:gd name="connsiteY4" fmla="*/ 1209399 h 1349026"/>
                <a:gd name="connsiteX5" fmla="*/ 1015131 w 1169218"/>
                <a:gd name="connsiteY5" fmla="*/ 1282994 h 1349026"/>
                <a:gd name="connsiteX6" fmla="*/ 121191 w 1169218"/>
                <a:gd name="connsiteY6" fmla="*/ 933589 h 1349026"/>
                <a:gd name="connsiteX7" fmla="*/ 168553 w 1169218"/>
                <a:gd name="connsiteY7" fmla="*/ 58307 h 1349026"/>
                <a:gd name="connsiteX8" fmla="*/ 245413 w 1169218"/>
                <a:gd name="connsiteY8" fmla="*/ 0 h 1349026"/>
                <a:gd name="connsiteX0" fmla="*/ 245413 w 1112145"/>
                <a:gd name="connsiteY0" fmla="*/ 0 h 1349026"/>
                <a:gd name="connsiteX1" fmla="*/ 244884 w 1112145"/>
                <a:gd name="connsiteY1" fmla="*/ 32936 h 1349026"/>
                <a:gd name="connsiteX2" fmla="*/ 595192 w 1112145"/>
                <a:gd name="connsiteY2" fmla="*/ 717580 h 1349026"/>
                <a:gd name="connsiteX3" fmla="*/ 1112145 w 1112145"/>
                <a:gd name="connsiteY3" fmla="*/ 1209399 h 1349026"/>
                <a:gd name="connsiteX4" fmla="*/ 1015131 w 1112145"/>
                <a:gd name="connsiteY4" fmla="*/ 1282994 h 1349026"/>
                <a:gd name="connsiteX5" fmla="*/ 121191 w 1112145"/>
                <a:gd name="connsiteY5" fmla="*/ 933589 h 1349026"/>
                <a:gd name="connsiteX6" fmla="*/ 168553 w 1112145"/>
                <a:gd name="connsiteY6" fmla="*/ 58307 h 1349026"/>
                <a:gd name="connsiteX7" fmla="*/ 245413 w 1112145"/>
                <a:gd name="connsiteY7" fmla="*/ 0 h 1349026"/>
                <a:gd name="connsiteX0" fmla="*/ 245413 w 1026067"/>
                <a:gd name="connsiteY0" fmla="*/ 0 h 1349026"/>
                <a:gd name="connsiteX1" fmla="*/ 244884 w 1026067"/>
                <a:gd name="connsiteY1" fmla="*/ 32936 h 1349026"/>
                <a:gd name="connsiteX2" fmla="*/ 595192 w 1026067"/>
                <a:gd name="connsiteY2" fmla="*/ 717580 h 1349026"/>
                <a:gd name="connsiteX3" fmla="*/ 1015131 w 1026067"/>
                <a:gd name="connsiteY3" fmla="*/ 1282994 h 1349026"/>
                <a:gd name="connsiteX4" fmla="*/ 121191 w 1026067"/>
                <a:gd name="connsiteY4" fmla="*/ 933589 h 1349026"/>
                <a:gd name="connsiteX5" fmla="*/ 168553 w 1026067"/>
                <a:gd name="connsiteY5" fmla="*/ 58307 h 1349026"/>
                <a:gd name="connsiteX6" fmla="*/ 245413 w 1026067"/>
                <a:gd name="connsiteY6" fmla="*/ 0 h 1349026"/>
                <a:gd name="connsiteX0" fmla="*/ 245413 w 1036036"/>
                <a:gd name="connsiteY0" fmla="*/ 0 h 1349026"/>
                <a:gd name="connsiteX1" fmla="*/ 244884 w 1036036"/>
                <a:gd name="connsiteY1" fmla="*/ 32936 h 1349026"/>
                <a:gd name="connsiteX2" fmla="*/ 595192 w 1036036"/>
                <a:gd name="connsiteY2" fmla="*/ 717580 h 1349026"/>
                <a:gd name="connsiteX3" fmla="*/ 1015131 w 1036036"/>
                <a:gd name="connsiteY3" fmla="*/ 1282994 h 1349026"/>
                <a:gd name="connsiteX4" fmla="*/ 121191 w 1036036"/>
                <a:gd name="connsiteY4" fmla="*/ 933589 h 1349026"/>
                <a:gd name="connsiteX5" fmla="*/ 168553 w 1036036"/>
                <a:gd name="connsiteY5" fmla="*/ 58307 h 1349026"/>
                <a:gd name="connsiteX6" fmla="*/ 245413 w 1036036"/>
                <a:gd name="connsiteY6" fmla="*/ 0 h 1349026"/>
                <a:gd name="connsiteX0" fmla="*/ 245413 w 1036036"/>
                <a:gd name="connsiteY0" fmla="*/ 0 h 1349026"/>
                <a:gd name="connsiteX1" fmla="*/ 595192 w 1036036"/>
                <a:gd name="connsiteY1" fmla="*/ 717580 h 1349026"/>
                <a:gd name="connsiteX2" fmla="*/ 1015131 w 1036036"/>
                <a:gd name="connsiteY2" fmla="*/ 1282994 h 1349026"/>
                <a:gd name="connsiteX3" fmla="*/ 121191 w 1036036"/>
                <a:gd name="connsiteY3" fmla="*/ 933589 h 1349026"/>
                <a:gd name="connsiteX4" fmla="*/ 168553 w 1036036"/>
                <a:gd name="connsiteY4" fmla="*/ 58307 h 1349026"/>
                <a:gd name="connsiteX5" fmla="*/ 245413 w 1036036"/>
                <a:gd name="connsiteY5" fmla="*/ 0 h 1349026"/>
                <a:gd name="connsiteX0" fmla="*/ 245413 w 1035603"/>
                <a:gd name="connsiteY0" fmla="*/ 0 h 1349026"/>
                <a:gd name="connsiteX1" fmla="*/ 595192 w 1035603"/>
                <a:gd name="connsiteY1" fmla="*/ 717580 h 1349026"/>
                <a:gd name="connsiteX2" fmla="*/ 1015131 w 1035603"/>
                <a:gd name="connsiteY2" fmla="*/ 1282994 h 1349026"/>
                <a:gd name="connsiteX3" fmla="*/ 121191 w 1035603"/>
                <a:gd name="connsiteY3" fmla="*/ 933589 h 1349026"/>
                <a:gd name="connsiteX4" fmla="*/ 168553 w 1035603"/>
                <a:gd name="connsiteY4" fmla="*/ 58307 h 1349026"/>
                <a:gd name="connsiteX5" fmla="*/ 245413 w 1035603"/>
                <a:gd name="connsiteY5" fmla="*/ 0 h 1349026"/>
                <a:gd name="connsiteX0" fmla="*/ 245413 w 1035603"/>
                <a:gd name="connsiteY0" fmla="*/ 0 h 1349026"/>
                <a:gd name="connsiteX1" fmla="*/ 595192 w 1035603"/>
                <a:gd name="connsiteY1" fmla="*/ 717580 h 1349026"/>
                <a:gd name="connsiteX2" fmla="*/ 1015131 w 1035603"/>
                <a:gd name="connsiteY2" fmla="*/ 1282994 h 1349026"/>
                <a:gd name="connsiteX3" fmla="*/ 121191 w 1035603"/>
                <a:gd name="connsiteY3" fmla="*/ 933589 h 1349026"/>
                <a:gd name="connsiteX4" fmla="*/ 168553 w 1035603"/>
                <a:gd name="connsiteY4" fmla="*/ 58307 h 1349026"/>
                <a:gd name="connsiteX5" fmla="*/ 245413 w 1035603"/>
                <a:gd name="connsiteY5" fmla="*/ 0 h 1349026"/>
                <a:gd name="connsiteX0" fmla="*/ 245413 w 1034989"/>
                <a:gd name="connsiteY0" fmla="*/ 0 h 1349026"/>
                <a:gd name="connsiteX1" fmla="*/ 595192 w 1034989"/>
                <a:gd name="connsiteY1" fmla="*/ 717580 h 1349026"/>
                <a:gd name="connsiteX2" fmla="*/ 1015131 w 1034989"/>
                <a:gd name="connsiteY2" fmla="*/ 1282994 h 1349026"/>
                <a:gd name="connsiteX3" fmla="*/ 121191 w 1034989"/>
                <a:gd name="connsiteY3" fmla="*/ 933589 h 1349026"/>
                <a:gd name="connsiteX4" fmla="*/ 168553 w 1034989"/>
                <a:gd name="connsiteY4" fmla="*/ 58307 h 1349026"/>
                <a:gd name="connsiteX5" fmla="*/ 245413 w 1034989"/>
                <a:gd name="connsiteY5" fmla="*/ 0 h 1349026"/>
                <a:gd name="connsiteX0" fmla="*/ 245413 w 1034570"/>
                <a:gd name="connsiteY0" fmla="*/ 0 h 1349026"/>
                <a:gd name="connsiteX1" fmla="*/ 589577 w 1034570"/>
                <a:gd name="connsiteY1" fmla="*/ 779492 h 1349026"/>
                <a:gd name="connsiteX2" fmla="*/ 1015131 w 1034570"/>
                <a:gd name="connsiteY2" fmla="*/ 1282994 h 1349026"/>
                <a:gd name="connsiteX3" fmla="*/ 121191 w 1034570"/>
                <a:gd name="connsiteY3" fmla="*/ 933589 h 1349026"/>
                <a:gd name="connsiteX4" fmla="*/ 168553 w 1034570"/>
                <a:gd name="connsiteY4" fmla="*/ 58307 h 1349026"/>
                <a:gd name="connsiteX5" fmla="*/ 245413 w 1034570"/>
                <a:gd name="connsiteY5" fmla="*/ 0 h 1349026"/>
                <a:gd name="connsiteX0" fmla="*/ 245413 w 1035575"/>
                <a:gd name="connsiteY0" fmla="*/ 0 h 1349026"/>
                <a:gd name="connsiteX1" fmla="*/ 589577 w 1035575"/>
                <a:gd name="connsiteY1" fmla="*/ 779492 h 1349026"/>
                <a:gd name="connsiteX2" fmla="*/ 1015131 w 1035575"/>
                <a:gd name="connsiteY2" fmla="*/ 1282994 h 1349026"/>
                <a:gd name="connsiteX3" fmla="*/ 121191 w 1035575"/>
                <a:gd name="connsiteY3" fmla="*/ 933589 h 1349026"/>
                <a:gd name="connsiteX4" fmla="*/ 168553 w 1035575"/>
                <a:gd name="connsiteY4" fmla="*/ 58307 h 1349026"/>
                <a:gd name="connsiteX5" fmla="*/ 245413 w 1035575"/>
                <a:gd name="connsiteY5" fmla="*/ 0 h 1349026"/>
                <a:gd name="connsiteX0" fmla="*/ 245413 w 1035164"/>
                <a:gd name="connsiteY0" fmla="*/ 0 h 1349026"/>
                <a:gd name="connsiteX1" fmla="*/ 589577 w 1035164"/>
                <a:gd name="connsiteY1" fmla="*/ 779492 h 1349026"/>
                <a:gd name="connsiteX2" fmla="*/ 1015131 w 1035164"/>
                <a:gd name="connsiteY2" fmla="*/ 1282994 h 1349026"/>
                <a:gd name="connsiteX3" fmla="*/ 121191 w 1035164"/>
                <a:gd name="connsiteY3" fmla="*/ 933589 h 1349026"/>
                <a:gd name="connsiteX4" fmla="*/ 168553 w 1035164"/>
                <a:gd name="connsiteY4" fmla="*/ 58307 h 1349026"/>
                <a:gd name="connsiteX5" fmla="*/ 245413 w 1035164"/>
                <a:gd name="connsiteY5" fmla="*/ 0 h 1349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5164" h="1349026">
                  <a:moveTo>
                    <a:pt x="245413" y="0"/>
                  </a:moveTo>
                  <a:cubicBezTo>
                    <a:pt x="235097" y="145597"/>
                    <a:pt x="242298" y="658527"/>
                    <a:pt x="589577" y="779492"/>
                  </a:cubicBezTo>
                  <a:cubicBezTo>
                    <a:pt x="936856" y="900457"/>
                    <a:pt x="1094131" y="1246993"/>
                    <a:pt x="1015131" y="1282994"/>
                  </a:cubicBezTo>
                  <a:cubicBezTo>
                    <a:pt x="728408" y="1448534"/>
                    <a:pt x="328178" y="1292100"/>
                    <a:pt x="121191" y="933589"/>
                  </a:cubicBezTo>
                  <a:cubicBezTo>
                    <a:pt x="-59922" y="619892"/>
                    <a:pt x="-33072" y="255422"/>
                    <a:pt x="168553" y="58307"/>
                  </a:cubicBezTo>
                  <a:lnTo>
                    <a:pt x="245413" y="0"/>
                  </a:lnTo>
                  <a:close/>
                </a:path>
              </a:pathLst>
            </a:custGeom>
            <a:gradFill>
              <a:gsLst>
                <a:gs pos="50000">
                  <a:srgbClr val="FFCCFF"/>
                </a:gs>
                <a:gs pos="100000">
                  <a:srgbClr val="FF99FF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C1F6E1A4-0077-493C-92CB-E67C1E29D7F7}"/>
                </a:ext>
              </a:extLst>
            </p:cNvPr>
            <p:cNvSpPr/>
            <p:nvPr/>
          </p:nvSpPr>
          <p:spPr>
            <a:xfrm rot="490054">
              <a:off x="1204043" y="1987362"/>
              <a:ext cx="518108" cy="796097"/>
            </a:xfrm>
            <a:custGeom>
              <a:avLst/>
              <a:gdLst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414037 w 1173379"/>
                <a:gd name="connsiteY2" fmla="*/ 588183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414037 w 1173379"/>
                <a:gd name="connsiteY2" fmla="*/ 588183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9" fmla="*/ 245413 w 1173379"/>
                <a:gd name="connsiteY9" fmla="*/ 0 h 1349026"/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543433 w 1173379"/>
                <a:gd name="connsiteY2" fmla="*/ 786591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9" fmla="*/ 245413 w 1173379"/>
                <a:gd name="connsiteY9" fmla="*/ 0 h 1349026"/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595192 w 1173379"/>
                <a:gd name="connsiteY2" fmla="*/ 717580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9" fmla="*/ 245413 w 1173379"/>
                <a:gd name="connsiteY9" fmla="*/ 0 h 1349026"/>
                <a:gd name="connsiteX0" fmla="*/ 245413 w 1173379"/>
                <a:gd name="connsiteY0" fmla="*/ 0 h 1349026"/>
                <a:gd name="connsiteX1" fmla="*/ 244884 w 1173379"/>
                <a:gd name="connsiteY1" fmla="*/ 32936 h 1349026"/>
                <a:gd name="connsiteX2" fmla="*/ 595192 w 1173379"/>
                <a:gd name="connsiteY2" fmla="*/ 717580 h 1349026"/>
                <a:gd name="connsiteX3" fmla="*/ 1169218 w 1173379"/>
                <a:gd name="connsiteY3" fmla="*/ 1132699 h 1349026"/>
                <a:gd name="connsiteX4" fmla="*/ 1173379 w 1173379"/>
                <a:gd name="connsiteY4" fmla="*/ 1133204 h 1349026"/>
                <a:gd name="connsiteX5" fmla="*/ 1112145 w 1173379"/>
                <a:gd name="connsiteY5" fmla="*/ 1209399 h 1349026"/>
                <a:gd name="connsiteX6" fmla="*/ 1015131 w 1173379"/>
                <a:gd name="connsiteY6" fmla="*/ 1282994 h 1349026"/>
                <a:gd name="connsiteX7" fmla="*/ 121191 w 1173379"/>
                <a:gd name="connsiteY7" fmla="*/ 933589 h 1349026"/>
                <a:gd name="connsiteX8" fmla="*/ 168553 w 1173379"/>
                <a:gd name="connsiteY8" fmla="*/ 58307 h 1349026"/>
                <a:gd name="connsiteX9" fmla="*/ 245413 w 1173379"/>
                <a:gd name="connsiteY9" fmla="*/ 0 h 1349026"/>
                <a:gd name="connsiteX0" fmla="*/ 245413 w 1169218"/>
                <a:gd name="connsiteY0" fmla="*/ 0 h 1349026"/>
                <a:gd name="connsiteX1" fmla="*/ 244884 w 1169218"/>
                <a:gd name="connsiteY1" fmla="*/ 32936 h 1349026"/>
                <a:gd name="connsiteX2" fmla="*/ 595192 w 1169218"/>
                <a:gd name="connsiteY2" fmla="*/ 717580 h 1349026"/>
                <a:gd name="connsiteX3" fmla="*/ 1169218 w 1169218"/>
                <a:gd name="connsiteY3" fmla="*/ 1132699 h 1349026"/>
                <a:gd name="connsiteX4" fmla="*/ 1112145 w 1169218"/>
                <a:gd name="connsiteY4" fmla="*/ 1209399 h 1349026"/>
                <a:gd name="connsiteX5" fmla="*/ 1015131 w 1169218"/>
                <a:gd name="connsiteY5" fmla="*/ 1282994 h 1349026"/>
                <a:gd name="connsiteX6" fmla="*/ 121191 w 1169218"/>
                <a:gd name="connsiteY6" fmla="*/ 933589 h 1349026"/>
                <a:gd name="connsiteX7" fmla="*/ 168553 w 1169218"/>
                <a:gd name="connsiteY7" fmla="*/ 58307 h 1349026"/>
                <a:gd name="connsiteX8" fmla="*/ 245413 w 1169218"/>
                <a:gd name="connsiteY8" fmla="*/ 0 h 1349026"/>
                <a:gd name="connsiteX0" fmla="*/ 245413 w 1112145"/>
                <a:gd name="connsiteY0" fmla="*/ 0 h 1349026"/>
                <a:gd name="connsiteX1" fmla="*/ 244884 w 1112145"/>
                <a:gd name="connsiteY1" fmla="*/ 32936 h 1349026"/>
                <a:gd name="connsiteX2" fmla="*/ 595192 w 1112145"/>
                <a:gd name="connsiteY2" fmla="*/ 717580 h 1349026"/>
                <a:gd name="connsiteX3" fmla="*/ 1112145 w 1112145"/>
                <a:gd name="connsiteY3" fmla="*/ 1209399 h 1349026"/>
                <a:gd name="connsiteX4" fmla="*/ 1015131 w 1112145"/>
                <a:gd name="connsiteY4" fmla="*/ 1282994 h 1349026"/>
                <a:gd name="connsiteX5" fmla="*/ 121191 w 1112145"/>
                <a:gd name="connsiteY5" fmla="*/ 933589 h 1349026"/>
                <a:gd name="connsiteX6" fmla="*/ 168553 w 1112145"/>
                <a:gd name="connsiteY6" fmla="*/ 58307 h 1349026"/>
                <a:gd name="connsiteX7" fmla="*/ 245413 w 1112145"/>
                <a:gd name="connsiteY7" fmla="*/ 0 h 1349026"/>
                <a:gd name="connsiteX0" fmla="*/ 245413 w 1026067"/>
                <a:gd name="connsiteY0" fmla="*/ 0 h 1349026"/>
                <a:gd name="connsiteX1" fmla="*/ 244884 w 1026067"/>
                <a:gd name="connsiteY1" fmla="*/ 32936 h 1349026"/>
                <a:gd name="connsiteX2" fmla="*/ 595192 w 1026067"/>
                <a:gd name="connsiteY2" fmla="*/ 717580 h 1349026"/>
                <a:gd name="connsiteX3" fmla="*/ 1015131 w 1026067"/>
                <a:gd name="connsiteY3" fmla="*/ 1282994 h 1349026"/>
                <a:gd name="connsiteX4" fmla="*/ 121191 w 1026067"/>
                <a:gd name="connsiteY4" fmla="*/ 933589 h 1349026"/>
                <a:gd name="connsiteX5" fmla="*/ 168553 w 1026067"/>
                <a:gd name="connsiteY5" fmla="*/ 58307 h 1349026"/>
                <a:gd name="connsiteX6" fmla="*/ 245413 w 1026067"/>
                <a:gd name="connsiteY6" fmla="*/ 0 h 1349026"/>
                <a:gd name="connsiteX0" fmla="*/ 245413 w 1036036"/>
                <a:gd name="connsiteY0" fmla="*/ 0 h 1349026"/>
                <a:gd name="connsiteX1" fmla="*/ 244884 w 1036036"/>
                <a:gd name="connsiteY1" fmla="*/ 32936 h 1349026"/>
                <a:gd name="connsiteX2" fmla="*/ 595192 w 1036036"/>
                <a:gd name="connsiteY2" fmla="*/ 717580 h 1349026"/>
                <a:gd name="connsiteX3" fmla="*/ 1015131 w 1036036"/>
                <a:gd name="connsiteY3" fmla="*/ 1282994 h 1349026"/>
                <a:gd name="connsiteX4" fmla="*/ 121191 w 1036036"/>
                <a:gd name="connsiteY4" fmla="*/ 933589 h 1349026"/>
                <a:gd name="connsiteX5" fmla="*/ 168553 w 1036036"/>
                <a:gd name="connsiteY5" fmla="*/ 58307 h 1349026"/>
                <a:gd name="connsiteX6" fmla="*/ 245413 w 1036036"/>
                <a:gd name="connsiteY6" fmla="*/ 0 h 1349026"/>
                <a:gd name="connsiteX0" fmla="*/ 245413 w 1036036"/>
                <a:gd name="connsiteY0" fmla="*/ 0 h 1349026"/>
                <a:gd name="connsiteX1" fmla="*/ 595192 w 1036036"/>
                <a:gd name="connsiteY1" fmla="*/ 717580 h 1349026"/>
                <a:gd name="connsiteX2" fmla="*/ 1015131 w 1036036"/>
                <a:gd name="connsiteY2" fmla="*/ 1282994 h 1349026"/>
                <a:gd name="connsiteX3" fmla="*/ 121191 w 1036036"/>
                <a:gd name="connsiteY3" fmla="*/ 933589 h 1349026"/>
                <a:gd name="connsiteX4" fmla="*/ 168553 w 1036036"/>
                <a:gd name="connsiteY4" fmla="*/ 58307 h 1349026"/>
                <a:gd name="connsiteX5" fmla="*/ 245413 w 1036036"/>
                <a:gd name="connsiteY5" fmla="*/ 0 h 1349026"/>
                <a:gd name="connsiteX0" fmla="*/ 245413 w 1035603"/>
                <a:gd name="connsiteY0" fmla="*/ 0 h 1349026"/>
                <a:gd name="connsiteX1" fmla="*/ 595192 w 1035603"/>
                <a:gd name="connsiteY1" fmla="*/ 717580 h 1349026"/>
                <a:gd name="connsiteX2" fmla="*/ 1015131 w 1035603"/>
                <a:gd name="connsiteY2" fmla="*/ 1282994 h 1349026"/>
                <a:gd name="connsiteX3" fmla="*/ 121191 w 1035603"/>
                <a:gd name="connsiteY3" fmla="*/ 933589 h 1349026"/>
                <a:gd name="connsiteX4" fmla="*/ 168553 w 1035603"/>
                <a:gd name="connsiteY4" fmla="*/ 58307 h 1349026"/>
                <a:gd name="connsiteX5" fmla="*/ 245413 w 1035603"/>
                <a:gd name="connsiteY5" fmla="*/ 0 h 1349026"/>
                <a:gd name="connsiteX0" fmla="*/ 245413 w 1035603"/>
                <a:gd name="connsiteY0" fmla="*/ 0 h 1349026"/>
                <a:gd name="connsiteX1" fmla="*/ 595192 w 1035603"/>
                <a:gd name="connsiteY1" fmla="*/ 717580 h 1349026"/>
                <a:gd name="connsiteX2" fmla="*/ 1015131 w 1035603"/>
                <a:gd name="connsiteY2" fmla="*/ 1282994 h 1349026"/>
                <a:gd name="connsiteX3" fmla="*/ 121191 w 1035603"/>
                <a:gd name="connsiteY3" fmla="*/ 933589 h 1349026"/>
                <a:gd name="connsiteX4" fmla="*/ 168553 w 1035603"/>
                <a:gd name="connsiteY4" fmla="*/ 58307 h 1349026"/>
                <a:gd name="connsiteX5" fmla="*/ 245413 w 1035603"/>
                <a:gd name="connsiteY5" fmla="*/ 0 h 1349026"/>
                <a:gd name="connsiteX0" fmla="*/ 245413 w 1034989"/>
                <a:gd name="connsiteY0" fmla="*/ 0 h 1349026"/>
                <a:gd name="connsiteX1" fmla="*/ 595192 w 1034989"/>
                <a:gd name="connsiteY1" fmla="*/ 717580 h 1349026"/>
                <a:gd name="connsiteX2" fmla="*/ 1015131 w 1034989"/>
                <a:gd name="connsiteY2" fmla="*/ 1282994 h 1349026"/>
                <a:gd name="connsiteX3" fmla="*/ 121191 w 1034989"/>
                <a:gd name="connsiteY3" fmla="*/ 933589 h 1349026"/>
                <a:gd name="connsiteX4" fmla="*/ 168553 w 1034989"/>
                <a:gd name="connsiteY4" fmla="*/ 58307 h 1349026"/>
                <a:gd name="connsiteX5" fmla="*/ 245413 w 1034989"/>
                <a:gd name="connsiteY5" fmla="*/ 0 h 1349026"/>
                <a:gd name="connsiteX0" fmla="*/ 245413 w 1034570"/>
                <a:gd name="connsiteY0" fmla="*/ 0 h 1349026"/>
                <a:gd name="connsiteX1" fmla="*/ 589577 w 1034570"/>
                <a:gd name="connsiteY1" fmla="*/ 779492 h 1349026"/>
                <a:gd name="connsiteX2" fmla="*/ 1015131 w 1034570"/>
                <a:gd name="connsiteY2" fmla="*/ 1282994 h 1349026"/>
                <a:gd name="connsiteX3" fmla="*/ 121191 w 1034570"/>
                <a:gd name="connsiteY3" fmla="*/ 933589 h 1349026"/>
                <a:gd name="connsiteX4" fmla="*/ 168553 w 1034570"/>
                <a:gd name="connsiteY4" fmla="*/ 58307 h 1349026"/>
                <a:gd name="connsiteX5" fmla="*/ 245413 w 1034570"/>
                <a:gd name="connsiteY5" fmla="*/ 0 h 1349026"/>
                <a:gd name="connsiteX0" fmla="*/ 245413 w 1035575"/>
                <a:gd name="connsiteY0" fmla="*/ 0 h 1349026"/>
                <a:gd name="connsiteX1" fmla="*/ 589577 w 1035575"/>
                <a:gd name="connsiteY1" fmla="*/ 779492 h 1349026"/>
                <a:gd name="connsiteX2" fmla="*/ 1015131 w 1035575"/>
                <a:gd name="connsiteY2" fmla="*/ 1282994 h 1349026"/>
                <a:gd name="connsiteX3" fmla="*/ 121191 w 1035575"/>
                <a:gd name="connsiteY3" fmla="*/ 933589 h 1349026"/>
                <a:gd name="connsiteX4" fmla="*/ 168553 w 1035575"/>
                <a:gd name="connsiteY4" fmla="*/ 58307 h 1349026"/>
                <a:gd name="connsiteX5" fmla="*/ 245413 w 1035575"/>
                <a:gd name="connsiteY5" fmla="*/ 0 h 1349026"/>
                <a:gd name="connsiteX0" fmla="*/ 245413 w 1035164"/>
                <a:gd name="connsiteY0" fmla="*/ 0 h 1349026"/>
                <a:gd name="connsiteX1" fmla="*/ 589577 w 1035164"/>
                <a:gd name="connsiteY1" fmla="*/ 779492 h 1349026"/>
                <a:gd name="connsiteX2" fmla="*/ 1015131 w 1035164"/>
                <a:gd name="connsiteY2" fmla="*/ 1282994 h 1349026"/>
                <a:gd name="connsiteX3" fmla="*/ 121191 w 1035164"/>
                <a:gd name="connsiteY3" fmla="*/ 933589 h 1349026"/>
                <a:gd name="connsiteX4" fmla="*/ 168553 w 1035164"/>
                <a:gd name="connsiteY4" fmla="*/ 58307 h 1349026"/>
                <a:gd name="connsiteX5" fmla="*/ 245413 w 1035164"/>
                <a:gd name="connsiteY5" fmla="*/ 0 h 1349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5164" h="1349026">
                  <a:moveTo>
                    <a:pt x="245413" y="0"/>
                  </a:moveTo>
                  <a:cubicBezTo>
                    <a:pt x="235097" y="145597"/>
                    <a:pt x="242298" y="658527"/>
                    <a:pt x="589577" y="779492"/>
                  </a:cubicBezTo>
                  <a:cubicBezTo>
                    <a:pt x="936856" y="900457"/>
                    <a:pt x="1094131" y="1246993"/>
                    <a:pt x="1015131" y="1282994"/>
                  </a:cubicBezTo>
                  <a:cubicBezTo>
                    <a:pt x="728408" y="1448534"/>
                    <a:pt x="328178" y="1292100"/>
                    <a:pt x="121191" y="933589"/>
                  </a:cubicBezTo>
                  <a:cubicBezTo>
                    <a:pt x="-59922" y="619892"/>
                    <a:pt x="-33072" y="255422"/>
                    <a:pt x="168553" y="58307"/>
                  </a:cubicBezTo>
                  <a:lnTo>
                    <a:pt x="245413" y="0"/>
                  </a:lnTo>
                  <a:close/>
                </a:path>
              </a:pathLst>
            </a:custGeom>
            <a:gradFill>
              <a:gsLst>
                <a:gs pos="50000">
                  <a:srgbClr val="FFCCFF"/>
                </a:gs>
                <a:gs pos="100000">
                  <a:srgbClr val="FF99FF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90ABFFA7-2F97-4F2C-BF79-D67B5A959EC1}"/>
                </a:ext>
              </a:extLst>
            </p:cNvPr>
            <p:cNvSpPr/>
            <p:nvPr/>
          </p:nvSpPr>
          <p:spPr>
            <a:xfrm>
              <a:off x="1595678" y="2050010"/>
              <a:ext cx="207022" cy="766215"/>
            </a:xfrm>
            <a:custGeom>
              <a:avLst/>
              <a:gdLst>
                <a:gd name="connsiteX0" fmla="*/ 131266 w 350809"/>
                <a:gd name="connsiteY0" fmla="*/ 531 h 1298389"/>
                <a:gd name="connsiteX1" fmla="*/ 184841 w 350809"/>
                <a:gd name="connsiteY1" fmla="*/ 8531 h 1298389"/>
                <a:gd name="connsiteX2" fmla="*/ 327072 w 350809"/>
                <a:gd name="connsiteY2" fmla="*/ 753766 h 1298389"/>
                <a:gd name="connsiteX3" fmla="*/ 68166 w 350809"/>
                <a:gd name="connsiteY3" fmla="*/ 1280622 h 1298389"/>
                <a:gd name="connsiteX4" fmla="*/ 43617 w 350809"/>
                <a:gd name="connsiteY4" fmla="*/ 1288652 h 1298389"/>
                <a:gd name="connsiteX5" fmla="*/ 41118 w 350809"/>
                <a:gd name="connsiteY5" fmla="*/ 1290388 h 1298389"/>
                <a:gd name="connsiteX6" fmla="*/ 35951 w 350809"/>
                <a:gd name="connsiteY6" fmla="*/ 1291159 h 1298389"/>
                <a:gd name="connsiteX7" fmla="*/ 13848 w 350809"/>
                <a:gd name="connsiteY7" fmla="*/ 1298389 h 1298389"/>
                <a:gd name="connsiteX8" fmla="*/ 692 w 350809"/>
                <a:gd name="connsiteY8" fmla="*/ 1296424 h 1298389"/>
                <a:gd name="connsiteX9" fmla="*/ 0 w 350809"/>
                <a:gd name="connsiteY9" fmla="*/ 1296527 h 1298389"/>
                <a:gd name="connsiteX10" fmla="*/ 0 w 350809"/>
                <a:gd name="connsiteY10" fmla="*/ 86541 h 1298389"/>
                <a:gd name="connsiteX11" fmla="*/ 87 w 350809"/>
                <a:gd name="connsiteY11" fmla="*/ 86647 h 1298389"/>
                <a:gd name="connsiteX12" fmla="*/ 36610 w 350809"/>
                <a:gd name="connsiteY12" fmla="*/ 47234 h 1298389"/>
                <a:gd name="connsiteX13" fmla="*/ 131266 w 350809"/>
                <a:gd name="connsiteY13" fmla="*/ 531 h 1298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50809" h="1298389">
                  <a:moveTo>
                    <a:pt x="131266" y="531"/>
                  </a:moveTo>
                  <a:cubicBezTo>
                    <a:pt x="149330" y="-1216"/>
                    <a:pt x="167270" y="1330"/>
                    <a:pt x="184841" y="8531"/>
                  </a:cubicBezTo>
                  <a:cubicBezTo>
                    <a:pt x="325406" y="66137"/>
                    <a:pt x="389085" y="399791"/>
                    <a:pt x="327072" y="753766"/>
                  </a:cubicBezTo>
                  <a:cubicBezTo>
                    <a:pt x="280563" y="1019247"/>
                    <a:pt x="176560" y="1220761"/>
                    <a:pt x="68166" y="1280622"/>
                  </a:cubicBezTo>
                  <a:lnTo>
                    <a:pt x="43617" y="1288652"/>
                  </a:lnTo>
                  <a:lnTo>
                    <a:pt x="41118" y="1290388"/>
                  </a:lnTo>
                  <a:lnTo>
                    <a:pt x="35951" y="1291159"/>
                  </a:lnTo>
                  <a:lnTo>
                    <a:pt x="13848" y="1298389"/>
                  </a:lnTo>
                  <a:lnTo>
                    <a:pt x="692" y="1296424"/>
                  </a:lnTo>
                  <a:lnTo>
                    <a:pt x="0" y="1296527"/>
                  </a:lnTo>
                  <a:lnTo>
                    <a:pt x="0" y="86541"/>
                  </a:lnTo>
                  <a:lnTo>
                    <a:pt x="87" y="86647"/>
                  </a:lnTo>
                  <a:lnTo>
                    <a:pt x="36610" y="47234"/>
                  </a:lnTo>
                  <a:cubicBezTo>
                    <a:pt x="67663" y="19800"/>
                    <a:pt x="99654" y="3589"/>
                    <a:pt x="131266" y="531"/>
                  </a:cubicBezTo>
                  <a:close/>
                </a:path>
              </a:pathLst>
            </a:custGeom>
            <a:gradFill>
              <a:gsLst>
                <a:gs pos="50000">
                  <a:srgbClr val="FFCCFF"/>
                </a:gs>
                <a:gs pos="100000">
                  <a:srgbClr val="FF99FF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925A45C3-1E69-4B70-BD30-D6CFF762DF04}"/>
                </a:ext>
              </a:extLst>
            </p:cNvPr>
            <p:cNvSpPr/>
            <p:nvPr/>
          </p:nvSpPr>
          <p:spPr>
            <a:xfrm>
              <a:off x="1389477" y="2050010"/>
              <a:ext cx="206201" cy="766214"/>
            </a:xfrm>
            <a:custGeom>
              <a:avLst/>
              <a:gdLst>
                <a:gd name="connsiteX0" fmla="*/ 219543 w 349419"/>
                <a:gd name="connsiteY0" fmla="*/ 530 h 1298387"/>
                <a:gd name="connsiteX1" fmla="*/ 327447 w 349419"/>
                <a:gd name="connsiteY1" fmla="*/ 59672 h 1298387"/>
                <a:gd name="connsiteX2" fmla="*/ 349419 w 349419"/>
                <a:gd name="connsiteY2" fmla="*/ 86541 h 1298387"/>
                <a:gd name="connsiteX3" fmla="*/ 349419 w 349419"/>
                <a:gd name="connsiteY3" fmla="*/ 1296527 h 1298387"/>
                <a:gd name="connsiteX4" fmla="*/ 336961 w 349419"/>
                <a:gd name="connsiteY4" fmla="*/ 1298387 h 1298387"/>
                <a:gd name="connsiteX5" fmla="*/ 314872 w 349419"/>
                <a:gd name="connsiteY5" fmla="*/ 1291163 h 1298387"/>
                <a:gd name="connsiteX6" fmla="*/ 309693 w 349419"/>
                <a:gd name="connsiteY6" fmla="*/ 1290389 h 1298387"/>
                <a:gd name="connsiteX7" fmla="*/ 307187 w 349419"/>
                <a:gd name="connsiteY7" fmla="*/ 1288649 h 1298387"/>
                <a:gd name="connsiteX8" fmla="*/ 282644 w 349419"/>
                <a:gd name="connsiteY8" fmla="*/ 1280621 h 1298387"/>
                <a:gd name="connsiteX9" fmla="*/ 23738 w 349419"/>
                <a:gd name="connsiteY9" fmla="*/ 753765 h 1298387"/>
                <a:gd name="connsiteX10" fmla="*/ 165969 w 349419"/>
                <a:gd name="connsiteY10" fmla="*/ 8530 h 1298387"/>
                <a:gd name="connsiteX11" fmla="*/ 219543 w 349419"/>
                <a:gd name="connsiteY11" fmla="*/ 530 h 1298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9419" h="1298387">
                  <a:moveTo>
                    <a:pt x="219543" y="530"/>
                  </a:moveTo>
                  <a:cubicBezTo>
                    <a:pt x="255671" y="4025"/>
                    <a:pt x="292295" y="24698"/>
                    <a:pt x="327447" y="59672"/>
                  </a:cubicBezTo>
                  <a:lnTo>
                    <a:pt x="349419" y="86541"/>
                  </a:lnTo>
                  <a:lnTo>
                    <a:pt x="349419" y="1296527"/>
                  </a:lnTo>
                  <a:lnTo>
                    <a:pt x="336961" y="1298387"/>
                  </a:lnTo>
                  <a:lnTo>
                    <a:pt x="314872" y="1291163"/>
                  </a:lnTo>
                  <a:lnTo>
                    <a:pt x="309693" y="1290389"/>
                  </a:lnTo>
                  <a:lnTo>
                    <a:pt x="307187" y="1288649"/>
                  </a:lnTo>
                  <a:lnTo>
                    <a:pt x="282644" y="1280621"/>
                  </a:lnTo>
                  <a:cubicBezTo>
                    <a:pt x="174249" y="1220760"/>
                    <a:pt x="70247" y="1019247"/>
                    <a:pt x="23738" y="753765"/>
                  </a:cubicBezTo>
                  <a:cubicBezTo>
                    <a:pt x="-38275" y="399790"/>
                    <a:pt x="25404" y="66137"/>
                    <a:pt x="165969" y="8530"/>
                  </a:cubicBezTo>
                  <a:cubicBezTo>
                    <a:pt x="183539" y="1329"/>
                    <a:pt x="201479" y="-1217"/>
                    <a:pt x="219543" y="530"/>
                  </a:cubicBezTo>
                  <a:close/>
                </a:path>
              </a:pathLst>
            </a:custGeom>
            <a:gradFill>
              <a:gsLst>
                <a:gs pos="50000">
                  <a:srgbClr val="FFCCFF"/>
                </a:gs>
                <a:gs pos="100000">
                  <a:srgbClr val="FF99FF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楕円 47">
              <a:extLst>
                <a:ext uri="{FF2B5EF4-FFF2-40B4-BE49-F238E27FC236}">
                  <a16:creationId xmlns:a16="http://schemas.microsoft.com/office/drawing/2014/main" id="{1A802961-46DE-4B7E-A8D9-9B37840C32D2}"/>
                </a:ext>
              </a:extLst>
            </p:cNvPr>
            <p:cNvSpPr/>
            <p:nvPr/>
          </p:nvSpPr>
          <p:spPr>
            <a:xfrm rot="531641" flipH="1">
              <a:off x="1713319" y="2445452"/>
              <a:ext cx="555464" cy="1448034"/>
            </a:xfrm>
            <a:custGeom>
              <a:avLst/>
              <a:gdLst>
                <a:gd name="connsiteX0" fmla="*/ 0 w 357706"/>
                <a:gd name="connsiteY0" fmla="*/ 963613 h 1927225"/>
                <a:gd name="connsiteX1" fmla="*/ 178853 w 357706"/>
                <a:gd name="connsiteY1" fmla="*/ 0 h 1927225"/>
                <a:gd name="connsiteX2" fmla="*/ 357706 w 357706"/>
                <a:gd name="connsiteY2" fmla="*/ 963613 h 1927225"/>
                <a:gd name="connsiteX3" fmla="*/ 178853 w 357706"/>
                <a:gd name="connsiteY3" fmla="*/ 1927226 h 1927225"/>
                <a:gd name="connsiteX4" fmla="*/ 0 w 357706"/>
                <a:gd name="connsiteY4" fmla="*/ 963613 h 1927225"/>
                <a:gd name="connsiteX0" fmla="*/ 105686 w 463392"/>
                <a:gd name="connsiteY0" fmla="*/ 1020763 h 1984376"/>
                <a:gd name="connsiteX1" fmla="*/ 36889 w 463392"/>
                <a:gd name="connsiteY1" fmla="*/ 0 h 1984376"/>
                <a:gd name="connsiteX2" fmla="*/ 463392 w 463392"/>
                <a:gd name="connsiteY2" fmla="*/ 1020763 h 1984376"/>
                <a:gd name="connsiteX3" fmla="*/ 284539 w 463392"/>
                <a:gd name="connsiteY3" fmla="*/ 1984376 h 1984376"/>
                <a:gd name="connsiteX4" fmla="*/ 105686 w 463392"/>
                <a:gd name="connsiteY4" fmla="*/ 1020763 h 1984376"/>
                <a:gd name="connsiteX0" fmla="*/ 68797 w 426503"/>
                <a:gd name="connsiteY0" fmla="*/ 1020763 h 1984376"/>
                <a:gd name="connsiteX1" fmla="*/ 0 w 426503"/>
                <a:gd name="connsiteY1" fmla="*/ 0 h 1984376"/>
                <a:gd name="connsiteX2" fmla="*/ 426503 w 426503"/>
                <a:gd name="connsiteY2" fmla="*/ 1020763 h 1984376"/>
                <a:gd name="connsiteX3" fmla="*/ 247650 w 426503"/>
                <a:gd name="connsiteY3" fmla="*/ 1984376 h 1984376"/>
                <a:gd name="connsiteX4" fmla="*/ 68797 w 426503"/>
                <a:gd name="connsiteY4" fmla="*/ 1020763 h 1984376"/>
                <a:gd name="connsiteX0" fmla="*/ 68797 w 426503"/>
                <a:gd name="connsiteY0" fmla="*/ 1020763 h 1984376"/>
                <a:gd name="connsiteX1" fmla="*/ 0 w 426503"/>
                <a:gd name="connsiteY1" fmla="*/ 0 h 1984376"/>
                <a:gd name="connsiteX2" fmla="*/ 426503 w 426503"/>
                <a:gd name="connsiteY2" fmla="*/ 1020763 h 1984376"/>
                <a:gd name="connsiteX3" fmla="*/ 247650 w 426503"/>
                <a:gd name="connsiteY3" fmla="*/ 1984376 h 1984376"/>
                <a:gd name="connsiteX4" fmla="*/ 68797 w 426503"/>
                <a:gd name="connsiteY4" fmla="*/ 1020763 h 1984376"/>
                <a:gd name="connsiteX0" fmla="*/ 68797 w 636568"/>
                <a:gd name="connsiteY0" fmla="*/ 1020763 h 2009776"/>
                <a:gd name="connsiteX1" fmla="*/ 0 w 636568"/>
                <a:gd name="connsiteY1" fmla="*/ 0 h 2009776"/>
                <a:gd name="connsiteX2" fmla="*/ 426503 w 636568"/>
                <a:gd name="connsiteY2" fmla="*/ 1020763 h 2009776"/>
                <a:gd name="connsiteX3" fmla="*/ 615950 w 636568"/>
                <a:gd name="connsiteY3" fmla="*/ 2009776 h 2009776"/>
                <a:gd name="connsiteX4" fmla="*/ 68797 w 636568"/>
                <a:gd name="connsiteY4" fmla="*/ 1020763 h 2009776"/>
                <a:gd name="connsiteX0" fmla="*/ 68797 w 711454"/>
                <a:gd name="connsiteY0" fmla="*/ 1020763 h 2020569"/>
                <a:gd name="connsiteX1" fmla="*/ 0 w 711454"/>
                <a:gd name="connsiteY1" fmla="*/ 0 h 2020569"/>
                <a:gd name="connsiteX2" fmla="*/ 426503 w 711454"/>
                <a:gd name="connsiteY2" fmla="*/ 1020763 h 2020569"/>
                <a:gd name="connsiteX3" fmla="*/ 615950 w 711454"/>
                <a:gd name="connsiteY3" fmla="*/ 2009776 h 2020569"/>
                <a:gd name="connsiteX4" fmla="*/ 68797 w 711454"/>
                <a:gd name="connsiteY4" fmla="*/ 1020763 h 2020569"/>
                <a:gd name="connsiteX0" fmla="*/ 68797 w 717322"/>
                <a:gd name="connsiteY0" fmla="*/ 1020763 h 2020171"/>
                <a:gd name="connsiteX1" fmla="*/ 0 w 717322"/>
                <a:gd name="connsiteY1" fmla="*/ 0 h 2020171"/>
                <a:gd name="connsiteX2" fmla="*/ 426503 w 717322"/>
                <a:gd name="connsiteY2" fmla="*/ 1020763 h 2020171"/>
                <a:gd name="connsiteX3" fmla="*/ 615950 w 717322"/>
                <a:gd name="connsiteY3" fmla="*/ 2009776 h 2020171"/>
                <a:gd name="connsiteX4" fmla="*/ 68797 w 717322"/>
                <a:gd name="connsiteY4" fmla="*/ 1020763 h 2020171"/>
                <a:gd name="connsiteX0" fmla="*/ 68797 w 660398"/>
                <a:gd name="connsiteY0" fmla="*/ 1020763 h 2009776"/>
                <a:gd name="connsiteX1" fmla="*/ 0 w 660398"/>
                <a:gd name="connsiteY1" fmla="*/ 0 h 2009776"/>
                <a:gd name="connsiteX2" fmla="*/ 426503 w 660398"/>
                <a:gd name="connsiteY2" fmla="*/ 1020763 h 2009776"/>
                <a:gd name="connsiteX3" fmla="*/ 615950 w 660398"/>
                <a:gd name="connsiteY3" fmla="*/ 2009776 h 2009776"/>
                <a:gd name="connsiteX4" fmla="*/ 68797 w 660398"/>
                <a:gd name="connsiteY4" fmla="*/ 1020763 h 200977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81222 w 970884"/>
                <a:gd name="connsiteY0" fmla="*/ 1020763 h 1995507"/>
                <a:gd name="connsiteX1" fmla="*/ 12425 w 970884"/>
                <a:gd name="connsiteY1" fmla="*/ 0 h 1995507"/>
                <a:gd name="connsiteX2" fmla="*/ 438928 w 970884"/>
                <a:gd name="connsiteY2" fmla="*/ 1020763 h 1995507"/>
                <a:gd name="connsiteX3" fmla="*/ 941287 w 970884"/>
                <a:gd name="connsiteY3" fmla="*/ 1995507 h 1995507"/>
                <a:gd name="connsiteX4" fmla="*/ 81222 w 970884"/>
                <a:gd name="connsiteY4" fmla="*/ 1020763 h 1995507"/>
                <a:gd name="connsiteX0" fmla="*/ 81222 w 970885"/>
                <a:gd name="connsiteY0" fmla="*/ 1020763 h 1995507"/>
                <a:gd name="connsiteX1" fmla="*/ 12425 w 970885"/>
                <a:gd name="connsiteY1" fmla="*/ 0 h 1995507"/>
                <a:gd name="connsiteX2" fmla="*/ 438928 w 970885"/>
                <a:gd name="connsiteY2" fmla="*/ 1020763 h 1995507"/>
                <a:gd name="connsiteX3" fmla="*/ 941287 w 970885"/>
                <a:gd name="connsiteY3" fmla="*/ 1995507 h 1995507"/>
                <a:gd name="connsiteX4" fmla="*/ 81222 w 970885"/>
                <a:gd name="connsiteY4" fmla="*/ 1020763 h 1995507"/>
                <a:gd name="connsiteX0" fmla="*/ 81222 w 974651"/>
                <a:gd name="connsiteY0" fmla="*/ 1020763 h 1995507"/>
                <a:gd name="connsiteX1" fmla="*/ 12425 w 974651"/>
                <a:gd name="connsiteY1" fmla="*/ 0 h 1995507"/>
                <a:gd name="connsiteX2" fmla="*/ 509751 w 974651"/>
                <a:gd name="connsiteY2" fmla="*/ 1107869 h 1995507"/>
                <a:gd name="connsiteX3" fmla="*/ 941287 w 974651"/>
                <a:gd name="connsiteY3" fmla="*/ 1995507 h 1995507"/>
                <a:gd name="connsiteX4" fmla="*/ 81222 w 974651"/>
                <a:gd name="connsiteY4" fmla="*/ 1020763 h 1995507"/>
                <a:gd name="connsiteX0" fmla="*/ 81222 w 969505"/>
                <a:gd name="connsiteY0" fmla="*/ 1020763 h 1995507"/>
                <a:gd name="connsiteX1" fmla="*/ 12425 w 969505"/>
                <a:gd name="connsiteY1" fmla="*/ 0 h 1995507"/>
                <a:gd name="connsiteX2" fmla="*/ 509751 w 969505"/>
                <a:gd name="connsiteY2" fmla="*/ 1107869 h 1995507"/>
                <a:gd name="connsiteX3" fmla="*/ 941287 w 969505"/>
                <a:gd name="connsiteY3" fmla="*/ 1995507 h 1995507"/>
                <a:gd name="connsiteX4" fmla="*/ 81222 w 969505"/>
                <a:gd name="connsiteY4" fmla="*/ 1020763 h 1995507"/>
                <a:gd name="connsiteX0" fmla="*/ 68797 w 957080"/>
                <a:gd name="connsiteY0" fmla="*/ 1020763 h 1995507"/>
                <a:gd name="connsiteX1" fmla="*/ 0 w 957080"/>
                <a:gd name="connsiteY1" fmla="*/ 0 h 1995507"/>
                <a:gd name="connsiteX2" fmla="*/ 497326 w 957080"/>
                <a:gd name="connsiteY2" fmla="*/ 1107869 h 1995507"/>
                <a:gd name="connsiteX3" fmla="*/ 928862 w 957080"/>
                <a:gd name="connsiteY3" fmla="*/ 1995507 h 1995507"/>
                <a:gd name="connsiteX4" fmla="*/ 68797 w 957080"/>
                <a:gd name="connsiteY4" fmla="*/ 1020763 h 1995507"/>
                <a:gd name="connsiteX0" fmla="*/ 68797 w 959886"/>
                <a:gd name="connsiteY0" fmla="*/ 1020763 h 1995507"/>
                <a:gd name="connsiteX1" fmla="*/ 0 w 959886"/>
                <a:gd name="connsiteY1" fmla="*/ 0 h 1995507"/>
                <a:gd name="connsiteX2" fmla="*/ 497326 w 959886"/>
                <a:gd name="connsiteY2" fmla="*/ 1107869 h 1995507"/>
                <a:gd name="connsiteX3" fmla="*/ 928862 w 959886"/>
                <a:gd name="connsiteY3" fmla="*/ 1995507 h 1995507"/>
                <a:gd name="connsiteX4" fmla="*/ 68797 w 959886"/>
                <a:gd name="connsiteY4" fmla="*/ 1020763 h 1995507"/>
                <a:gd name="connsiteX0" fmla="*/ 68797 w 955865"/>
                <a:gd name="connsiteY0" fmla="*/ 1020763 h 1995507"/>
                <a:gd name="connsiteX1" fmla="*/ 0 w 955865"/>
                <a:gd name="connsiteY1" fmla="*/ 0 h 1995507"/>
                <a:gd name="connsiteX2" fmla="*/ 408797 w 955865"/>
                <a:gd name="connsiteY2" fmla="*/ 1068275 h 1995507"/>
                <a:gd name="connsiteX3" fmla="*/ 928862 w 955865"/>
                <a:gd name="connsiteY3" fmla="*/ 1995507 h 1995507"/>
                <a:gd name="connsiteX4" fmla="*/ 68797 w 955865"/>
                <a:gd name="connsiteY4" fmla="*/ 1020763 h 1995507"/>
                <a:gd name="connsiteX0" fmla="*/ 68797 w 958420"/>
                <a:gd name="connsiteY0" fmla="*/ 1020763 h 1995507"/>
                <a:gd name="connsiteX1" fmla="*/ 0 w 958420"/>
                <a:gd name="connsiteY1" fmla="*/ 0 h 1995507"/>
                <a:gd name="connsiteX2" fmla="*/ 408797 w 958420"/>
                <a:gd name="connsiteY2" fmla="*/ 1068275 h 1995507"/>
                <a:gd name="connsiteX3" fmla="*/ 928862 w 958420"/>
                <a:gd name="connsiteY3" fmla="*/ 1995507 h 1995507"/>
                <a:gd name="connsiteX4" fmla="*/ 68797 w 958420"/>
                <a:gd name="connsiteY4" fmla="*/ 1020763 h 1995507"/>
                <a:gd name="connsiteX0" fmla="*/ 68797 w 965020"/>
                <a:gd name="connsiteY0" fmla="*/ 1020763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68797 w 965020"/>
                <a:gd name="connsiteY4" fmla="*/ 1020763 h 1995507"/>
                <a:gd name="connsiteX0" fmla="*/ 68797 w 965020"/>
                <a:gd name="connsiteY0" fmla="*/ 1020763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68797 w 965020"/>
                <a:gd name="connsiteY4" fmla="*/ 1020763 h 1995507"/>
                <a:gd name="connsiteX0" fmla="*/ 121915 w 965020"/>
                <a:gd name="connsiteY0" fmla="*/ 1099950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121915 w 965020"/>
                <a:gd name="connsiteY4" fmla="*/ 1099950 h 1995507"/>
                <a:gd name="connsiteX0" fmla="*/ 121915 w 965020"/>
                <a:gd name="connsiteY0" fmla="*/ 1099950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121915 w 965020"/>
                <a:gd name="connsiteY4" fmla="*/ 1099950 h 1995507"/>
                <a:gd name="connsiteX0" fmla="*/ 121915 w 965020"/>
                <a:gd name="connsiteY0" fmla="*/ 1099950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121915 w 965020"/>
                <a:gd name="connsiteY4" fmla="*/ 1099950 h 1995507"/>
                <a:gd name="connsiteX0" fmla="*/ 121915 w 1129770"/>
                <a:gd name="connsiteY0" fmla="*/ 1099950 h 1987978"/>
                <a:gd name="connsiteX1" fmla="*/ 0 w 1129770"/>
                <a:gd name="connsiteY1" fmla="*/ 0 h 1987978"/>
                <a:gd name="connsiteX2" fmla="*/ 523884 w 1129770"/>
                <a:gd name="connsiteY2" fmla="*/ 1147462 h 1987978"/>
                <a:gd name="connsiteX3" fmla="*/ 1102301 w 1129770"/>
                <a:gd name="connsiteY3" fmla="*/ 1987978 h 1987978"/>
                <a:gd name="connsiteX4" fmla="*/ 121915 w 1129770"/>
                <a:gd name="connsiteY4" fmla="*/ 1099950 h 1987978"/>
                <a:gd name="connsiteX0" fmla="*/ 121915 w 1129772"/>
                <a:gd name="connsiteY0" fmla="*/ 1099950 h 1987978"/>
                <a:gd name="connsiteX1" fmla="*/ 0 w 1129772"/>
                <a:gd name="connsiteY1" fmla="*/ 0 h 1987978"/>
                <a:gd name="connsiteX2" fmla="*/ 523884 w 1129772"/>
                <a:gd name="connsiteY2" fmla="*/ 1147462 h 1987978"/>
                <a:gd name="connsiteX3" fmla="*/ 1102301 w 1129772"/>
                <a:gd name="connsiteY3" fmla="*/ 1987978 h 1987978"/>
                <a:gd name="connsiteX4" fmla="*/ 121915 w 1129772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23884 w 1102301"/>
                <a:gd name="connsiteY2" fmla="*/ 114746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23884 w 1102301"/>
                <a:gd name="connsiteY2" fmla="*/ 114746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54492 w 1102301"/>
                <a:gd name="connsiteY2" fmla="*/ 108723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54492 w 1102301"/>
                <a:gd name="connsiteY2" fmla="*/ 108723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738133 w 1214526"/>
                <a:gd name="connsiteY2" fmla="*/ 963043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738133 w 1214526"/>
                <a:gd name="connsiteY2" fmla="*/ 963043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163514"/>
                <a:gd name="connsiteY0" fmla="*/ 1032190 h 1960525"/>
                <a:gd name="connsiteX1" fmla="*/ 0 w 1163514"/>
                <a:gd name="connsiteY1" fmla="*/ 0 h 1960525"/>
                <a:gd name="connsiteX2" fmla="*/ 738133 w 1163514"/>
                <a:gd name="connsiteY2" fmla="*/ 963043 h 1960525"/>
                <a:gd name="connsiteX3" fmla="*/ 1163514 w 1163514"/>
                <a:gd name="connsiteY3" fmla="*/ 1960525 h 1960525"/>
                <a:gd name="connsiteX4" fmla="*/ 234140 w 1163514"/>
                <a:gd name="connsiteY4" fmla="*/ 1032190 h 1960525"/>
                <a:gd name="connsiteX0" fmla="*/ 234140 w 1163514"/>
                <a:gd name="connsiteY0" fmla="*/ 1032190 h 1960525"/>
                <a:gd name="connsiteX1" fmla="*/ 0 w 1163514"/>
                <a:gd name="connsiteY1" fmla="*/ 0 h 1960525"/>
                <a:gd name="connsiteX2" fmla="*/ 738133 w 1163514"/>
                <a:gd name="connsiteY2" fmla="*/ 963043 h 1960525"/>
                <a:gd name="connsiteX3" fmla="*/ 1163514 w 1163514"/>
                <a:gd name="connsiteY3" fmla="*/ 1960525 h 1960525"/>
                <a:gd name="connsiteX4" fmla="*/ 234140 w 1163514"/>
                <a:gd name="connsiteY4" fmla="*/ 1032190 h 1960525"/>
                <a:gd name="connsiteX0" fmla="*/ 234140 w 1210343"/>
                <a:gd name="connsiteY0" fmla="*/ 1032190 h 1960525"/>
                <a:gd name="connsiteX1" fmla="*/ 0 w 1210343"/>
                <a:gd name="connsiteY1" fmla="*/ 0 h 1960525"/>
                <a:gd name="connsiteX2" fmla="*/ 738133 w 1210343"/>
                <a:gd name="connsiteY2" fmla="*/ 963043 h 1960525"/>
                <a:gd name="connsiteX3" fmla="*/ 1163514 w 1210343"/>
                <a:gd name="connsiteY3" fmla="*/ 1960525 h 1960525"/>
                <a:gd name="connsiteX4" fmla="*/ 234140 w 1210343"/>
                <a:gd name="connsiteY4" fmla="*/ 1032190 h 1960525"/>
                <a:gd name="connsiteX0" fmla="*/ 234140 w 1201902"/>
                <a:gd name="connsiteY0" fmla="*/ 1032190 h 1960525"/>
                <a:gd name="connsiteX1" fmla="*/ 0 w 1201902"/>
                <a:gd name="connsiteY1" fmla="*/ 0 h 1960525"/>
                <a:gd name="connsiteX2" fmla="*/ 738133 w 1201902"/>
                <a:gd name="connsiteY2" fmla="*/ 963043 h 1960525"/>
                <a:gd name="connsiteX3" fmla="*/ 1163514 w 1201902"/>
                <a:gd name="connsiteY3" fmla="*/ 1960525 h 1960525"/>
                <a:gd name="connsiteX4" fmla="*/ 234140 w 1201902"/>
                <a:gd name="connsiteY4" fmla="*/ 1032190 h 1960525"/>
                <a:gd name="connsiteX0" fmla="*/ 234140 w 1201902"/>
                <a:gd name="connsiteY0" fmla="*/ 1032190 h 1960525"/>
                <a:gd name="connsiteX1" fmla="*/ 0 w 1201902"/>
                <a:gd name="connsiteY1" fmla="*/ 0 h 1960525"/>
                <a:gd name="connsiteX2" fmla="*/ 738133 w 1201902"/>
                <a:gd name="connsiteY2" fmla="*/ 963043 h 1960525"/>
                <a:gd name="connsiteX3" fmla="*/ 1163514 w 1201902"/>
                <a:gd name="connsiteY3" fmla="*/ 1960525 h 1960525"/>
                <a:gd name="connsiteX4" fmla="*/ 234140 w 1201902"/>
                <a:gd name="connsiteY4" fmla="*/ 1032190 h 196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1902" h="1960525">
                  <a:moveTo>
                    <a:pt x="234140" y="1032190"/>
                  </a:moveTo>
                  <a:cubicBezTo>
                    <a:pt x="213659" y="689314"/>
                    <a:pt x="211467" y="329331"/>
                    <a:pt x="0" y="0"/>
                  </a:cubicBezTo>
                  <a:cubicBezTo>
                    <a:pt x="487323" y="295227"/>
                    <a:pt x="676844" y="604043"/>
                    <a:pt x="738133" y="963043"/>
                  </a:cubicBezTo>
                  <a:cubicBezTo>
                    <a:pt x="799422" y="1322043"/>
                    <a:pt x="1350049" y="1463778"/>
                    <a:pt x="1163514" y="1960525"/>
                  </a:cubicBezTo>
                  <a:cubicBezTo>
                    <a:pt x="429641" y="1623989"/>
                    <a:pt x="254621" y="1375066"/>
                    <a:pt x="234140" y="1032190"/>
                  </a:cubicBez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楕円 47">
              <a:extLst>
                <a:ext uri="{FF2B5EF4-FFF2-40B4-BE49-F238E27FC236}">
                  <a16:creationId xmlns:a16="http://schemas.microsoft.com/office/drawing/2014/main" id="{3FE632AB-E53C-49AB-B5AD-967D3E3E8FB0}"/>
                </a:ext>
              </a:extLst>
            </p:cNvPr>
            <p:cNvSpPr/>
            <p:nvPr/>
          </p:nvSpPr>
          <p:spPr>
            <a:xfrm>
              <a:off x="1003299" y="2528981"/>
              <a:ext cx="597930" cy="1461542"/>
            </a:xfrm>
            <a:custGeom>
              <a:avLst/>
              <a:gdLst>
                <a:gd name="connsiteX0" fmla="*/ 0 w 357706"/>
                <a:gd name="connsiteY0" fmla="*/ 963613 h 1927225"/>
                <a:gd name="connsiteX1" fmla="*/ 178853 w 357706"/>
                <a:gd name="connsiteY1" fmla="*/ 0 h 1927225"/>
                <a:gd name="connsiteX2" fmla="*/ 357706 w 357706"/>
                <a:gd name="connsiteY2" fmla="*/ 963613 h 1927225"/>
                <a:gd name="connsiteX3" fmla="*/ 178853 w 357706"/>
                <a:gd name="connsiteY3" fmla="*/ 1927226 h 1927225"/>
                <a:gd name="connsiteX4" fmla="*/ 0 w 357706"/>
                <a:gd name="connsiteY4" fmla="*/ 963613 h 1927225"/>
                <a:gd name="connsiteX0" fmla="*/ 105686 w 463392"/>
                <a:gd name="connsiteY0" fmla="*/ 1020763 h 1984376"/>
                <a:gd name="connsiteX1" fmla="*/ 36889 w 463392"/>
                <a:gd name="connsiteY1" fmla="*/ 0 h 1984376"/>
                <a:gd name="connsiteX2" fmla="*/ 463392 w 463392"/>
                <a:gd name="connsiteY2" fmla="*/ 1020763 h 1984376"/>
                <a:gd name="connsiteX3" fmla="*/ 284539 w 463392"/>
                <a:gd name="connsiteY3" fmla="*/ 1984376 h 1984376"/>
                <a:gd name="connsiteX4" fmla="*/ 105686 w 463392"/>
                <a:gd name="connsiteY4" fmla="*/ 1020763 h 1984376"/>
                <a:gd name="connsiteX0" fmla="*/ 68797 w 426503"/>
                <a:gd name="connsiteY0" fmla="*/ 1020763 h 1984376"/>
                <a:gd name="connsiteX1" fmla="*/ 0 w 426503"/>
                <a:gd name="connsiteY1" fmla="*/ 0 h 1984376"/>
                <a:gd name="connsiteX2" fmla="*/ 426503 w 426503"/>
                <a:gd name="connsiteY2" fmla="*/ 1020763 h 1984376"/>
                <a:gd name="connsiteX3" fmla="*/ 247650 w 426503"/>
                <a:gd name="connsiteY3" fmla="*/ 1984376 h 1984376"/>
                <a:gd name="connsiteX4" fmla="*/ 68797 w 426503"/>
                <a:gd name="connsiteY4" fmla="*/ 1020763 h 1984376"/>
                <a:gd name="connsiteX0" fmla="*/ 68797 w 426503"/>
                <a:gd name="connsiteY0" fmla="*/ 1020763 h 1984376"/>
                <a:gd name="connsiteX1" fmla="*/ 0 w 426503"/>
                <a:gd name="connsiteY1" fmla="*/ 0 h 1984376"/>
                <a:gd name="connsiteX2" fmla="*/ 426503 w 426503"/>
                <a:gd name="connsiteY2" fmla="*/ 1020763 h 1984376"/>
                <a:gd name="connsiteX3" fmla="*/ 247650 w 426503"/>
                <a:gd name="connsiteY3" fmla="*/ 1984376 h 1984376"/>
                <a:gd name="connsiteX4" fmla="*/ 68797 w 426503"/>
                <a:gd name="connsiteY4" fmla="*/ 1020763 h 1984376"/>
                <a:gd name="connsiteX0" fmla="*/ 68797 w 636568"/>
                <a:gd name="connsiteY0" fmla="*/ 1020763 h 2009776"/>
                <a:gd name="connsiteX1" fmla="*/ 0 w 636568"/>
                <a:gd name="connsiteY1" fmla="*/ 0 h 2009776"/>
                <a:gd name="connsiteX2" fmla="*/ 426503 w 636568"/>
                <a:gd name="connsiteY2" fmla="*/ 1020763 h 2009776"/>
                <a:gd name="connsiteX3" fmla="*/ 615950 w 636568"/>
                <a:gd name="connsiteY3" fmla="*/ 2009776 h 2009776"/>
                <a:gd name="connsiteX4" fmla="*/ 68797 w 636568"/>
                <a:gd name="connsiteY4" fmla="*/ 1020763 h 2009776"/>
                <a:gd name="connsiteX0" fmla="*/ 68797 w 711454"/>
                <a:gd name="connsiteY0" fmla="*/ 1020763 h 2020569"/>
                <a:gd name="connsiteX1" fmla="*/ 0 w 711454"/>
                <a:gd name="connsiteY1" fmla="*/ 0 h 2020569"/>
                <a:gd name="connsiteX2" fmla="*/ 426503 w 711454"/>
                <a:gd name="connsiteY2" fmla="*/ 1020763 h 2020569"/>
                <a:gd name="connsiteX3" fmla="*/ 615950 w 711454"/>
                <a:gd name="connsiteY3" fmla="*/ 2009776 h 2020569"/>
                <a:gd name="connsiteX4" fmla="*/ 68797 w 711454"/>
                <a:gd name="connsiteY4" fmla="*/ 1020763 h 2020569"/>
                <a:gd name="connsiteX0" fmla="*/ 68797 w 717322"/>
                <a:gd name="connsiteY0" fmla="*/ 1020763 h 2020171"/>
                <a:gd name="connsiteX1" fmla="*/ 0 w 717322"/>
                <a:gd name="connsiteY1" fmla="*/ 0 h 2020171"/>
                <a:gd name="connsiteX2" fmla="*/ 426503 w 717322"/>
                <a:gd name="connsiteY2" fmla="*/ 1020763 h 2020171"/>
                <a:gd name="connsiteX3" fmla="*/ 615950 w 717322"/>
                <a:gd name="connsiteY3" fmla="*/ 2009776 h 2020171"/>
                <a:gd name="connsiteX4" fmla="*/ 68797 w 717322"/>
                <a:gd name="connsiteY4" fmla="*/ 1020763 h 2020171"/>
                <a:gd name="connsiteX0" fmla="*/ 68797 w 660398"/>
                <a:gd name="connsiteY0" fmla="*/ 1020763 h 2009776"/>
                <a:gd name="connsiteX1" fmla="*/ 0 w 660398"/>
                <a:gd name="connsiteY1" fmla="*/ 0 h 2009776"/>
                <a:gd name="connsiteX2" fmla="*/ 426503 w 660398"/>
                <a:gd name="connsiteY2" fmla="*/ 1020763 h 2009776"/>
                <a:gd name="connsiteX3" fmla="*/ 615950 w 660398"/>
                <a:gd name="connsiteY3" fmla="*/ 2009776 h 2009776"/>
                <a:gd name="connsiteX4" fmla="*/ 68797 w 660398"/>
                <a:gd name="connsiteY4" fmla="*/ 1020763 h 200977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68797 w 782377"/>
                <a:gd name="connsiteY0" fmla="*/ 1020763 h 2003426"/>
                <a:gd name="connsiteX1" fmla="*/ 0 w 782377"/>
                <a:gd name="connsiteY1" fmla="*/ 0 h 2003426"/>
                <a:gd name="connsiteX2" fmla="*/ 426503 w 782377"/>
                <a:gd name="connsiteY2" fmla="*/ 1020763 h 2003426"/>
                <a:gd name="connsiteX3" fmla="*/ 742950 w 782377"/>
                <a:gd name="connsiteY3" fmla="*/ 2003426 h 2003426"/>
                <a:gd name="connsiteX4" fmla="*/ 68797 w 782377"/>
                <a:gd name="connsiteY4" fmla="*/ 1020763 h 2003426"/>
                <a:gd name="connsiteX0" fmla="*/ 81222 w 970884"/>
                <a:gd name="connsiteY0" fmla="*/ 1020763 h 1995507"/>
                <a:gd name="connsiteX1" fmla="*/ 12425 w 970884"/>
                <a:gd name="connsiteY1" fmla="*/ 0 h 1995507"/>
                <a:gd name="connsiteX2" fmla="*/ 438928 w 970884"/>
                <a:gd name="connsiteY2" fmla="*/ 1020763 h 1995507"/>
                <a:gd name="connsiteX3" fmla="*/ 941287 w 970884"/>
                <a:gd name="connsiteY3" fmla="*/ 1995507 h 1995507"/>
                <a:gd name="connsiteX4" fmla="*/ 81222 w 970884"/>
                <a:gd name="connsiteY4" fmla="*/ 1020763 h 1995507"/>
                <a:gd name="connsiteX0" fmla="*/ 81222 w 970885"/>
                <a:gd name="connsiteY0" fmla="*/ 1020763 h 1995507"/>
                <a:gd name="connsiteX1" fmla="*/ 12425 w 970885"/>
                <a:gd name="connsiteY1" fmla="*/ 0 h 1995507"/>
                <a:gd name="connsiteX2" fmla="*/ 438928 w 970885"/>
                <a:gd name="connsiteY2" fmla="*/ 1020763 h 1995507"/>
                <a:gd name="connsiteX3" fmla="*/ 941287 w 970885"/>
                <a:gd name="connsiteY3" fmla="*/ 1995507 h 1995507"/>
                <a:gd name="connsiteX4" fmla="*/ 81222 w 970885"/>
                <a:gd name="connsiteY4" fmla="*/ 1020763 h 1995507"/>
                <a:gd name="connsiteX0" fmla="*/ 81222 w 974651"/>
                <a:gd name="connsiteY0" fmla="*/ 1020763 h 1995507"/>
                <a:gd name="connsiteX1" fmla="*/ 12425 w 974651"/>
                <a:gd name="connsiteY1" fmla="*/ 0 h 1995507"/>
                <a:gd name="connsiteX2" fmla="*/ 509751 w 974651"/>
                <a:gd name="connsiteY2" fmla="*/ 1107869 h 1995507"/>
                <a:gd name="connsiteX3" fmla="*/ 941287 w 974651"/>
                <a:gd name="connsiteY3" fmla="*/ 1995507 h 1995507"/>
                <a:gd name="connsiteX4" fmla="*/ 81222 w 974651"/>
                <a:gd name="connsiteY4" fmla="*/ 1020763 h 1995507"/>
                <a:gd name="connsiteX0" fmla="*/ 81222 w 969505"/>
                <a:gd name="connsiteY0" fmla="*/ 1020763 h 1995507"/>
                <a:gd name="connsiteX1" fmla="*/ 12425 w 969505"/>
                <a:gd name="connsiteY1" fmla="*/ 0 h 1995507"/>
                <a:gd name="connsiteX2" fmla="*/ 509751 w 969505"/>
                <a:gd name="connsiteY2" fmla="*/ 1107869 h 1995507"/>
                <a:gd name="connsiteX3" fmla="*/ 941287 w 969505"/>
                <a:gd name="connsiteY3" fmla="*/ 1995507 h 1995507"/>
                <a:gd name="connsiteX4" fmla="*/ 81222 w 969505"/>
                <a:gd name="connsiteY4" fmla="*/ 1020763 h 1995507"/>
                <a:gd name="connsiteX0" fmla="*/ 68797 w 957080"/>
                <a:gd name="connsiteY0" fmla="*/ 1020763 h 1995507"/>
                <a:gd name="connsiteX1" fmla="*/ 0 w 957080"/>
                <a:gd name="connsiteY1" fmla="*/ 0 h 1995507"/>
                <a:gd name="connsiteX2" fmla="*/ 497326 w 957080"/>
                <a:gd name="connsiteY2" fmla="*/ 1107869 h 1995507"/>
                <a:gd name="connsiteX3" fmla="*/ 928862 w 957080"/>
                <a:gd name="connsiteY3" fmla="*/ 1995507 h 1995507"/>
                <a:gd name="connsiteX4" fmla="*/ 68797 w 957080"/>
                <a:gd name="connsiteY4" fmla="*/ 1020763 h 1995507"/>
                <a:gd name="connsiteX0" fmla="*/ 68797 w 959886"/>
                <a:gd name="connsiteY0" fmla="*/ 1020763 h 1995507"/>
                <a:gd name="connsiteX1" fmla="*/ 0 w 959886"/>
                <a:gd name="connsiteY1" fmla="*/ 0 h 1995507"/>
                <a:gd name="connsiteX2" fmla="*/ 497326 w 959886"/>
                <a:gd name="connsiteY2" fmla="*/ 1107869 h 1995507"/>
                <a:gd name="connsiteX3" fmla="*/ 928862 w 959886"/>
                <a:gd name="connsiteY3" fmla="*/ 1995507 h 1995507"/>
                <a:gd name="connsiteX4" fmla="*/ 68797 w 959886"/>
                <a:gd name="connsiteY4" fmla="*/ 1020763 h 1995507"/>
                <a:gd name="connsiteX0" fmla="*/ 68797 w 955865"/>
                <a:gd name="connsiteY0" fmla="*/ 1020763 h 1995507"/>
                <a:gd name="connsiteX1" fmla="*/ 0 w 955865"/>
                <a:gd name="connsiteY1" fmla="*/ 0 h 1995507"/>
                <a:gd name="connsiteX2" fmla="*/ 408797 w 955865"/>
                <a:gd name="connsiteY2" fmla="*/ 1068275 h 1995507"/>
                <a:gd name="connsiteX3" fmla="*/ 928862 w 955865"/>
                <a:gd name="connsiteY3" fmla="*/ 1995507 h 1995507"/>
                <a:gd name="connsiteX4" fmla="*/ 68797 w 955865"/>
                <a:gd name="connsiteY4" fmla="*/ 1020763 h 1995507"/>
                <a:gd name="connsiteX0" fmla="*/ 68797 w 958420"/>
                <a:gd name="connsiteY0" fmla="*/ 1020763 h 1995507"/>
                <a:gd name="connsiteX1" fmla="*/ 0 w 958420"/>
                <a:gd name="connsiteY1" fmla="*/ 0 h 1995507"/>
                <a:gd name="connsiteX2" fmla="*/ 408797 w 958420"/>
                <a:gd name="connsiteY2" fmla="*/ 1068275 h 1995507"/>
                <a:gd name="connsiteX3" fmla="*/ 928862 w 958420"/>
                <a:gd name="connsiteY3" fmla="*/ 1995507 h 1995507"/>
                <a:gd name="connsiteX4" fmla="*/ 68797 w 958420"/>
                <a:gd name="connsiteY4" fmla="*/ 1020763 h 1995507"/>
                <a:gd name="connsiteX0" fmla="*/ 68797 w 965020"/>
                <a:gd name="connsiteY0" fmla="*/ 1020763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68797 w 965020"/>
                <a:gd name="connsiteY4" fmla="*/ 1020763 h 1995507"/>
                <a:gd name="connsiteX0" fmla="*/ 68797 w 965020"/>
                <a:gd name="connsiteY0" fmla="*/ 1020763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68797 w 965020"/>
                <a:gd name="connsiteY4" fmla="*/ 1020763 h 1995507"/>
                <a:gd name="connsiteX0" fmla="*/ 121915 w 965020"/>
                <a:gd name="connsiteY0" fmla="*/ 1099950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121915 w 965020"/>
                <a:gd name="connsiteY4" fmla="*/ 1099950 h 1995507"/>
                <a:gd name="connsiteX0" fmla="*/ 121915 w 965020"/>
                <a:gd name="connsiteY0" fmla="*/ 1099950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121915 w 965020"/>
                <a:gd name="connsiteY4" fmla="*/ 1099950 h 1995507"/>
                <a:gd name="connsiteX0" fmla="*/ 121915 w 965020"/>
                <a:gd name="connsiteY0" fmla="*/ 1099950 h 1995507"/>
                <a:gd name="connsiteX1" fmla="*/ 0 w 965020"/>
                <a:gd name="connsiteY1" fmla="*/ 0 h 1995507"/>
                <a:gd name="connsiteX2" fmla="*/ 523884 w 965020"/>
                <a:gd name="connsiteY2" fmla="*/ 1147462 h 1995507"/>
                <a:gd name="connsiteX3" fmla="*/ 928862 w 965020"/>
                <a:gd name="connsiteY3" fmla="*/ 1995507 h 1995507"/>
                <a:gd name="connsiteX4" fmla="*/ 121915 w 965020"/>
                <a:gd name="connsiteY4" fmla="*/ 1099950 h 1995507"/>
                <a:gd name="connsiteX0" fmla="*/ 121915 w 1129770"/>
                <a:gd name="connsiteY0" fmla="*/ 1099950 h 1987978"/>
                <a:gd name="connsiteX1" fmla="*/ 0 w 1129770"/>
                <a:gd name="connsiteY1" fmla="*/ 0 h 1987978"/>
                <a:gd name="connsiteX2" fmla="*/ 523884 w 1129770"/>
                <a:gd name="connsiteY2" fmla="*/ 1147462 h 1987978"/>
                <a:gd name="connsiteX3" fmla="*/ 1102301 w 1129770"/>
                <a:gd name="connsiteY3" fmla="*/ 1987978 h 1987978"/>
                <a:gd name="connsiteX4" fmla="*/ 121915 w 1129770"/>
                <a:gd name="connsiteY4" fmla="*/ 1099950 h 1987978"/>
                <a:gd name="connsiteX0" fmla="*/ 121915 w 1129772"/>
                <a:gd name="connsiteY0" fmla="*/ 1099950 h 1987978"/>
                <a:gd name="connsiteX1" fmla="*/ 0 w 1129772"/>
                <a:gd name="connsiteY1" fmla="*/ 0 h 1987978"/>
                <a:gd name="connsiteX2" fmla="*/ 523884 w 1129772"/>
                <a:gd name="connsiteY2" fmla="*/ 1147462 h 1987978"/>
                <a:gd name="connsiteX3" fmla="*/ 1102301 w 1129772"/>
                <a:gd name="connsiteY3" fmla="*/ 1987978 h 1987978"/>
                <a:gd name="connsiteX4" fmla="*/ 121915 w 1129772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23884 w 1102301"/>
                <a:gd name="connsiteY2" fmla="*/ 114746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23884 w 1102301"/>
                <a:gd name="connsiteY2" fmla="*/ 114746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54492 w 1102301"/>
                <a:gd name="connsiteY2" fmla="*/ 108723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121915 w 1102301"/>
                <a:gd name="connsiteY0" fmla="*/ 1099950 h 1987978"/>
                <a:gd name="connsiteX1" fmla="*/ 0 w 1102301"/>
                <a:gd name="connsiteY1" fmla="*/ 0 h 1987978"/>
                <a:gd name="connsiteX2" fmla="*/ 554492 w 1102301"/>
                <a:gd name="connsiteY2" fmla="*/ 1087232 h 1987978"/>
                <a:gd name="connsiteX3" fmla="*/ 1102301 w 1102301"/>
                <a:gd name="connsiteY3" fmla="*/ 1987978 h 1987978"/>
                <a:gd name="connsiteX4" fmla="*/ 121915 w 1102301"/>
                <a:gd name="connsiteY4" fmla="*/ 1099950 h 198797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  <a:gd name="connsiteX0" fmla="*/ 234140 w 1214526"/>
                <a:gd name="connsiteY0" fmla="*/ 1032190 h 1920218"/>
                <a:gd name="connsiteX1" fmla="*/ 0 w 1214526"/>
                <a:gd name="connsiteY1" fmla="*/ 0 h 1920218"/>
                <a:gd name="connsiteX2" fmla="*/ 666717 w 1214526"/>
                <a:gd name="connsiteY2" fmla="*/ 1019472 h 1920218"/>
                <a:gd name="connsiteX3" fmla="*/ 1214526 w 1214526"/>
                <a:gd name="connsiteY3" fmla="*/ 1920218 h 1920218"/>
                <a:gd name="connsiteX4" fmla="*/ 234140 w 1214526"/>
                <a:gd name="connsiteY4" fmla="*/ 1032190 h 1920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4526" h="1920218">
                  <a:moveTo>
                    <a:pt x="234140" y="1032190"/>
                  </a:moveTo>
                  <a:cubicBezTo>
                    <a:pt x="215361" y="704625"/>
                    <a:pt x="211467" y="329331"/>
                    <a:pt x="0" y="0"/>
                  </a:cubicBezTo>
                  <a:cubicBezTo>
                    <a:pt x="487323" y="295227"/>
                    <a:pt x="464296" y="699436"/>
                    <a:pt x="666717" y="1019472"/>
                  </a:cubicBezTo>
                  <a:cubicBezTo>
                    <a:pt x="869138" y="1339508"/>
                    <a:pt x="1156206" y="1423471"/>
                    <a:pt x="1214526" y="1920218"/>
                  </a:cubicBezTo>
                  <a:cubicBezTo>
                    <a:pt x="266405" y="1623989"/>
                    <a:pt x="252919" y="1359755"/>
                    <a:pt x="234140" y="1032190"/>
                  </a:cubicBez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D7C63C73-99A6-4772-A41C-B1FD68987A8A}"/>
                </a:ext>
              </a:extLst>
            </p:cNvPr>
            <p:cNvSpPr/>
            <p:nvPr/>
          </p:nvSpPr>
          <p:spPr>
            <a:xfrm rot="21109946" flipH="1">
              <a:off x="1848605" y="1960706"/>
              <a:ext cx="122831" cy="515636"/>
            </a:xfrm>
            <a:custGeom>
              <a:avLst/>
              <a:gdLst>
                <a:gd name="connsiteX0" fmla="*/ 122831 w 122831"/>
                <a:gd name="connsiteY0" fmla="*/ 0 h 515636"/>
                <a:gd name="connsiteX1" fmla="*/ 84362 w 122831"/>
                <a:gd name="connsiteY1" fmla="*/ 34408 h 515636"/>
                <a:gd name="connsiteX2" fmla="*/ 31510 w 122831"/>
                <a:gd name="connsiteY2" fmla="*/ 480362 h 515636"/>
                <a:gd name="connsiteX3" fmla="*/ 46078 w 122831"/>
                <a:gd name="connsiteY3" fmla="*/ 515636 h 515636"/>
                <a:gd name="connsiteX4" fmla="*/ 33519 w 122831"/>
                <a:gd name="connsiteY4" fmla="*/ 469540 h 515636"/>
                <a:gd name="connsiteX5" fmla="*/ 105954 w 122831"/>
                <a:gd name="connsiteY5" fmla="*/ 95460 h 515636"/>
                <a:gd name="connsiteX6" fmla="*/ 122659 w 122831"/>
                <a:gd name="connsiteY6" fmla="*/ 80518 h 515636"/>
                <a:gd name="connsiteX7" fmla="*/ 121622 w 122831"/>
                <a:gd name="connsiteY7" fmla="*/ 41505 h 515636"/>
                <a:gd name="connsiteX8" fmla="*/ 122831 w 122831"/>
                <a:gd name="connsiteY8" fmla="*/ 0 h 51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831" h="515636">
                  <a:moveTo>
                    <a:pt x="122831" y="0"/>
                  </a:moveTo>
                  <a:lnTo>
                    <a:pt x="84362" y="34408"/>
                  </a:lnTo>
                  <a:cubicBezTo>
                    <a:pt x="-3938" y="136190"/>
                    <a:pt x="-25265" y="313587"/>
                    <a:pt x="31510" y="480362"/>
                  </a:cubicBezTo>
                  <a:lnTo>
                    <a:pt x="46078" y="515636"/>
                  </a:lnTo>
                  <a:lnTo>
                    <a:pt x="33519" y="469540"/>
                  </a:lnTo>
                  <a:cubicBezTo>
                    <a:pt x="3787" y="325497"/>
                    <a:pt x="30268" y="182702"/>
                    <a:pt x="105954" y="95460"/>
                  </a:cubicBezTo>
                  <a:lnTo>
                    <a:pt x="122659" y="80518"/>
                  </a:lnTo>
                  <a:lnTo>
                    <a:pt x="121622" y="41505"/>
                  </a:lnTo>
                  <a:cubicBezTo>
                    <a:pt x="121677" y="24867"/>
                    <a:pt x="122186" y="10740"/>
                    <a:pt x="122831" y="0"/>
                  </a:cubicBez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rgbClr val="FF99FF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08208DAD-8EFA-40C2-A656-94DFD7B85CB5}"/>
                </a:ext>
              </a:extLst>
            </p:cNvPr>
            <p:cNvSpPr/>
            <p:nvPr/>
          </p:nvSpPr>
          <p:spPr>
            <a:xfrm rot="490054">
              <a:off x="1225971" y="1960705"/>
              <a:ext cx="122831" cy="515636"/>
            </a:xfrm>
            <a:custGeom>
              <a:avLst/>
              <a:gdLst>
                <a:gd name="connsiteX0" fmla="*/ 122831 w 122831"/>
                <a:gd name="connsiteY0" fmla="*/ 0 h 515636"/>
                <a:gd name="connsiteX1" fmla="*/ 121622 w 122831"/>
                <a:gd name="connsiteY1" fmla="*/ 41505 h 515636"/>
                <a:gd name="connsiteX2" fmla="*/ 122659 w 122831"/>
                <a:gd name="connsiteY2" fmla="*/ 80518 h 515636"/>
                <a:gd name="connsiteX3" fmla="*/ 105954 w 122831"/>
                <a:gd name="connsiteY3" fmla="*/ 95460 h 515636"/>
                <a:gd name="connsiteX4" fmla="*/ 33519 w 122831"/>
                <a:gd name="connsiteY4" fmla="*/ 469540 h 515636"/>
                <a:gd name="connsiteX5" fmla="*/ 46078 w 122831"/>
                <a:gd name="connsiteY5" fmla="*/ 515636 h 515636"/>
                <a:gd name="connsiteX6" fmla="*/ 31510 w 122831"/>
                <a:gd name="connsiteY6" fmla="*/ 480362 h 515636"/>
                <a:gd name="connsiteX7" fmla="*/ 84362 w 122831"/>
                <a:gd name="connsiteY7" fmla="*/ 34408 h 515636"/>
                <a:gd name="connsiteX8" fmla="*/ 122831 w 122831"/>
                <a:gd name="connsiteY8" fmla="*/ 0 h 51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831" h="515636">
                  <a:moveTo>
                    <a:pt x="122831" y="0"/>
                  </a:moveTo>
                  <a:cubicBezTo>
                    <a:pt x="122186" y="10740"/>
                    <a:pt x="121677" y="24867"/>
                    <a:pt x="121622" y="41505"/>
                  </a:cubicBezTo>
                  <a:lnTo>
                    <a:pt x="122659" y="80518"/>
                  </a:lnTo>
                  <a:lnTo>
                    <a:pt x="105954" y="95460"/>
                  </a:lnTo>
                  <a:cubicBezTo>
                    <a:pt x="30268" y="182702"/>
                    <a:pt x="3787" y="325497"/>
                    <a:pt x="33519" y="469540"/>
                  </a:cubicBezTo>
                  <a:lnTo>
                    <a:pt x="46078" y="515636"/>
                  </a:lnTo>
                  <a:lnTo>
                    <a:pt x="31510" y="480362"/>
                  </a:lnTo>
                  <a:cubicBezTo>
                    <a:pt x="-25265" y="313587"/>
                    <a:pt x="-3938" y="136190"/>
                    <a:pt x="84362" y="34408"/>
                  </a:cubicBezTo>
                  <a:lnTo>
                    <a:pt x="122831" y="0"/>
                  </a:ln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rgbClr val="FF99FF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8250DD97-5A48-4D20-9EF0-120C8F28D9E9}"/>
                </a:ext>
              </a:extLst>
            </p:cNvPr>
            <p:cNvSpPr/>
            <p:nvPr/>
          </p:nvSpPr>
          <p:spPr>
            <a:xfrm>
              <a:off x="1595678" y="2049873"/>
              <a:ext cx="207022" cy="319931"/>
            </a:xfrm>
            <a:custGeom>
              <a:avLst/>
              <a:gdLst>
                <a:gd name="connsiteX0" fmla="*/ 77464 w 207022"/>
                <a:gd name="connsiteY0" fmla="*/ 314 h 319931"/>
                <a:gd name="connsiteX1" fmla="*/ 109080 w 207022"/>
                <a:gd name="connsiteY1" fmla="*/ 5035 h 319931"/>
                <a:gd name="connsiteX2" fmla="*/ 207003 w 207022"/>
                <a:gd name="connsiteY2" fmla="*/ 292757 h 319931"/>
                <a:gd name="connsiteX3" fmla="*/ 204503 w 207022"/>
                <a:gd name="connsiteY3" fmla="*/ 319931 h 319931"/>
                <a:gd name="connsiteX4" fmla="*/ 195877 w 207022"/>
                <a:gd name="connsiteY4" fmla="*/ 216491 h 319931"/>
                <a:gd name="connsiteX5" fmla="*/ 109080 w 207022"/>
                <a:gd name="connsiteY5" fmla="*/ 62185 h 319931"/>
                <a:gd name="connsiteX6" fmla="*/ 77464 w 207022"/>
                <a:gd name="connsiteY6" fmla="*/ 57464 h 319931"/>
                <a:gd name="connsiteX7" fmla="*/ 21605 w 207022"/>
                <a:gd name="connsiteY7" fmla="*/ 85024 h 319931"/>
                <a:gd name="connsiteX8" fmla="*/ 51 w 207022"/>
                <a:gd name="connsiteY8" fmla="*/ 108283 h 319931"/>
                <a:gd name="connsiteX9" fmla="*/ 0 w 207022"/>
                <a:gd name="connsiteY9" fmla="*/ 108220 h 319931"/>
                <a:gd name="connsiteX10" fmla="*/ 0 w 207022"/>
                <a:gd name="connsiteY10" fmla="*/ 51070 h 319931"/>
                <a:gd name="connsiteX11" fmla="*/ 51 w 207022"/>
                <a:gd name="connsiteY11" fmla="*/ 51133 h 319931"/>
                <a:gd name="connsiteX12" fmla="*/ 21605 w 207022"/>
                <a:gd name="connsiteY12" fmla="*/ 27874 h 319931"/>
                <a:gd name="connsiteX13" fmla="*/ 77464 w 207022"/>
                <a:gd name="connsiteY13" fmla="*/ 314 h 319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7022" h="319931">
                  <a:moveTo>
                    <a:pt x="77464" y="314"/>
                  </a:moveTo>
                  <a:cubicBezTo>
                    <a:pt x="88124" y="-718"/>
                    <a:pt x="98711" y="785"/>
                    <a:pt x="109080" y="5035"/>
                  </a:cubicBezTo>
                  <a:cubicBezTo>
                    <a:pt x="171293" y="30531"/>
                    <a:pt x="207985" y="147660"/>
                    <a:pt x="207003" y="292757"/>
                  </a:cubicBezTo>
                  <a:lnTo>
                    <a:pt x="204503" y="319931"/>
                  </a:lnTo>
                  <a:lnTo>
                    <a:pt x="195877" y="216491"/>
                  </a:lnTo>
                  <a:cubicBezTo>
                    <a:pt x="180688" y="136906"/>
                    <a:pt x="150555" y="79182"/>
                    <a:pt x="109080" y="62185"/>
                  </a:cubicBezTo>
                  <a:cubicBezTo>
                    <a:pt x="98711" y="57935"/>
                    <a:pt x="88124" y="56433"/>
                    <a:pt x="77464" y="57464"/>
                  </a:cubicBezTo>
                  <a:cubicBezTo>
                    <a:pt x="58809" y="59268"/>
                    <a:pt x="39930" y="68835"/>
                    <a:pt x="21605" y="85024"/>
                  </a:cubicBezTo>
                  <a:lnTo>
                    <a:pt x="51" y="108283"/>
                  </a:lnTo>
                  <a:lnTo>
                    <a:pt x="0" y="108220"/>
                  </a:lnTo>
                  <a:lnTo>
                    <a:pt x="0" y="51070"/>
                  </a:lnTo>
                  <a:lnTo>
                    <a:pt x="51" y="51133"/>
                  </a:lnTo>
                  <a:lnTo>
                    <a:pt x="21605" y="27874"/>
                  </a:lnTo>
                  <a:cubicBezTo>
                    <a:pt x="39930" y="11685"/>
                    <a:pt x="58809" y="2118"/>
                    <a:pt x="77464" y="314"/>
                  </a:cubicBezTo>
                  <a:close/>
                </a:path>
              </a:pathLst>
            </a:custGeom>
            <a:gradFill flip="none" rotWithShape="1">
              <a:gsLst>
                <a:gs pos="70000">
                  <a:srgbClr val="FF3399"/>
                </a:gs>
                <a:gs pos="0">
                  <a:schemeClr val="bg1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80CE2D36-C976-4D9B-8DB4-CA9489ED5E89}"/>
                </a:ext>
              </a:extLst>
            </p:cNvPr>
            <p:cNvSpPr/>
            <p:nvPr/>
          </p:nvSpPr>
          <p:spPr>
            <a:xfrm>
              <a:off x="1389477" y="2049873"/>
              <a:ext cx="206201" cy="319930"/>
            </a:xfrm>
            <a:custGeom>
              <a:avLst/>
              <a:gdLst>
                <a:gd name="connsiteX0" fmla="*/ 129558 w 206201"/>
                <a:gd name="connsiteY0" fmla="*/ 313 h 319930"/>
                <a:gd name="connsiteX1" fmla="*/ 193235 w 206201"/>
                <a:gd name="connsiteY1" fmla="*/ 35214 h 319930"/>
                <a:gd name="connsiteX2" fmla="*/ 206201 w 206201"/>
                <a:gd name="connsiteY2" fmla="*/ 51070 h 319930"/>
                <a:gd name="connsiteX3" fmla="*/ 206201 w 206201"/>
                <a:gd name="connsiteY3" fmla="*/ 108220 h 319930"/>
                <a:gd name="connsiteX4" fmla="*/ 193235 w 206201"/>
                <a:gd name="connsiteY4" fmla="*/ 92364 h 319930"/>
                <a:gd name="connsiteX5" fmla="*/ 129558 w 206201"/>
                <a:gd name="connsiteY5" fmla="*/ 57463 h 319930"/>
                <a:gd name="connsiteX6" fmla="*/ 97943 w 206201"/>
                <a:gd name="connsiteY6" fmla="*/ 62184 h 319930"/>
                <a:gd name="connsiteX7" fmla="*/ 11146 w 206201"/>
                <a:gd name="connsiteY7" fmla="*/ 216490 h 319930"/>
                <a:gd name="connsiteX8" fmla="*/ 2519 w 206201"/>
                <a:gd name="connsiteY8" fmla="*/ 319930 h 319930"/>
                <a:gd name="connsiteX9" fmla="*/ 19 w 206201"/>
                <a:gd name="connsiteY9" fmla="*/ 292757 h 319930"/>
                <a:gd name="connsiteX10" fmla="*/ 97943 w 206201"/>
                <a:gd name="connsiteY10" fmla="*/ 5034 h 319930"/>
                <a:gd name="connsiteX11" fmla="*/ 129558 w 206201"/>
                <a:gd name="connsiteY11" fmla="*/ 313 h 31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6201" h="319930">
                  <a:moveTo>
                    <a:pt x="129558" y="313"/>
                  </a:moveTo>
                  <a:cubicBezTo>
                    <a:pt x="150878" y="2376"/>
                    <a:pt x="172491" y="14575"/>
                    <a:pt x="193235" y="35214"/>
                  </a:cubicBezTo>
                  <a:lnTo>
                    <a:pt x="206201" y="51070"/>
                  </a:lnTo>
                  <a:lnTo>
                    <a:pt x="206201" y="108220"/>
                  </a:lnTo>
                  <a:lnTo>
                    <a:pt x="193235" y="92364"/>
                  </a:lnTo>
                  <a:cubicBezTo>
                    <a:pt x="172491" y="71725"/>
                    <a:pt x="150878" y="59526"/>
                    <a:pt x="129558" y="57463"/>
                  </a:cubicBezTo>
                  <a:cubicBezTo>
                    <a:pt x="118898" y="56432"/>
                    <a:pt x="108311" y="57935"/>
                    <a:pt x="97943" y="62184"/>
                  </a:cubicBezTo>
                  <a:cubicBezTo>
                    <a:pt x="56467" y="79182"/>
                    <a:pt x="26335" y="136905"/>
                    <a:pt x="11146" y="216490"/>
                  </a:cubicBezTo>
                  <a:lnTo>
                    <a:pt x="2519" y="319930"/>
                  </a:lnTo>
                  <a:lnTo>
                    <a:pt x="19" y="292757"/>
                  </a:lnTo>
                  <a:cubicBezTo>
                    <a:pt x="-962" y="147660"/>
                    <a:pt x="35729" y="30531"/>
                    <a:pt x="97943" y="5034"/>
                  </a:cubicBezTo>
                  <a:cubicBezTo>
                    <a:pt x="108311" y="785"/>
                    <a:pt x="118898" y="-718"/>
                    <a:pt x="129558" y="313"/>
                  </a:cubicBezTo>
                  <a:close/>
                </a:path>
              </a:pathLst>
            </a:custGeom>
            <a:gradFill flip="none" rotWithShape="1">
              <a:gsLst>
                <a:gs pos="70000">
                  <a:srgbClr val="FF3399"/>
                </a:gs>
                <a:gs pos="0">
                  <a:schemeClr val="bg1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90B16A70-E148-42B8-811B-D8B077E2996F}"/>
              </a:ext>
            </a:extLst>
          </p:cNvPr>
          <p:cNvGrpSpPr/>
          <p:nvPr/>
        </p:nvGrpSpPr>
        <p:grpSpPr>
          <a:xfrm>
            <a:off x="697176" y="4062385"/>
            <a:ext cx="2612493" cy="2151126"/>
            <a:chOff x="674363" y="3665221"/>
            <a:chExt cx="2109987" cy="1737362"/>
          </a:xfrm>
        </p:grpSpPr>
        <p:sp>
          <p:nvSpPr>
            <p:cNvPr id="51" name="四角形: 角を丸くする 50">
              <a:extLst>
                <a:ext uri="{FF2B5EF4-FFF2-40B4-BE49-F238E27FC236}">
                  <a16:creationId xmlns:a16="http://schemas.microsoft.com/office/drawing/2014/main" id="{6F60041E-1352-4D03-AC83-CA721CA7A5BB}"/>
                </a:ext>
              </a:extLst>
            </p:cNvPr>
            <p:cNvSpPr/>
            <p:nvPr/>
          </p:nvSpPr>
          <p:spPr>
            <a:xfrm>
              <a:off x="1693781" y="4213861"/>
              <a:ext cx="74060" cy="1188722"/>
            </a:xfrm>
            <a:prstGeom prst="roundRect">
              <a:avLst/>
            </a:prstGeom>
            <a:solidFill>
              <a:srgbClr val="33993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5040109E-A5B8-4536-BDEB-BE4C8804E4F5}"/>
                </a:ext>
              </a:extLst>
            </p:cNvPr>
            <p:cNvSpPr/>
            <p:nvPr/>
          </p:nvSpPr>
          <p:spPr>
            <a:xfrm>
              <a:off x="1259440" y="3665221"/>
              <a:ext cx="942740" cy="811050"/>
            </a:xfrm>
            <a:custGeom>
              <a:avLst/>
              <a:gdLst>
                <a:gd name="connsiteX0" fmla="*/ 491844 w 983688"/>
                <a:gd name="connsiteY0" fmla="*/ 0 h 851689"/>
                <a:gd name="connsiteX1" fmla="*/ 643102 w 983688"/>
                <a:gd name="connsiteY1" fmla="*/ 208588 h 851689"/>
                <a:gd name="connsiteX2" fmla="*/ 839631 w 983688"/>
                <a:gd name="connsiteY2" fmla="*/ 12058 h 851689"/>
                <a:gd name="connsiteX3" fmla="*/ 839631 w 983688"/>
                <a:gd name="connsiteY3" fmla="*/ 707632 h 851689"/>
                <a:gd name="connsiteX4" fmla="*/ 144057 w 983688"/>
                <a:gd name="connsiteY4" fmla="*/ 707632 h 851689"/>
                <a:gd name="connsiteX5" fmla="*/ 144057 w 983688"/>
                <a:gd name="connsiteY5" fmla="*/ 12058 h 851689"/>
                <a:gd name="connsiteX6" fmla="*/ 340587 w 983688"/>
                <a:gd name="connsiteY6" fmla="*/ 208588 h 851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3688" h="851689">
                  <a:moveTo>
                    <a:pt x="491844" y="0"/>
                  </a:moveTo>
                  <a:lnTo>
                    <a:pt x="643102" y="208588"/>
                  </a:lnTo>
                  <a:lnTo>
                    <a:pt x="839631" y="12058"/>
                  </a:lnTo>
                  <a:cubicBezTo>
                    <a:pt x="1031708" y="204135"/>
                    <a:pt x="1031708" y="515555"/>
                    <a:pt x="839631" y="707632"/>
                  </a:cubicBezTo>
                  <a:cubicBezTo>
                    <a:pt x="647554" y="899709"/>
                    <a:pt x="336134" y="899709"/>
                    <a:pt x="144057" y="707632"/>
                  </a:cubicBezTo>
                  <a:cubicBezTo>
                    <a:pt x="-48020" y="515555"/>
                    <a:pt x="-48020" y="204135"/>
                    <a:pt x="144057" y="12058"/>
                  </a:cubicBezTo>
                  <a:lnTo>
                    <a:pt x="340587" y="208588"/>
                  </a:lnTo>
                  <a:close/>
                </a:path>
              </a:pathLst>
            </a:custGeom>
            <a:solidFill>
              <a:srgbClr val="FF99F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楕円 6">
              <a:extLst>
                <a:ext uri="{FF2B5EF4-FFF2-40B4-BE49-F238E27FC236}">
                  <a16:creationId xmlns:a16="http://schemas.microsoft.com/office/drawing/2014/main" id="{47A1404B-C0B5-465B-A0BA-AA3CDD705606}"/>
                </a:ext>
              </a:extLst>
            </p:cNvPr>
            <p:cNvSpPr/>
            <p:nvPr/>
          </p:nvSpPr>
          <p:spPr>
            <a:xfrm rot="8334064">
              <a:off x="1579772" y="4760078"/>
              <a:ext cx="1204578" cy="475792"/>
            </a:xfrm>
            <a:custGeom>
              <a:avLst/>
              <a:gdLst>
                <a:gd name="connsiteX0" fmla="*/ 0 w 1709336"/>
                <a:gd name="connsiteY0" fmla="*/ 489200 h 978399"/>
                <a:gd name="connsiteX1" fmla="*/ 854668 w 1709336"/>
                <a:gd name="connsiteY1" fmla="*/ 0 h 978399"/>
                <a:gd name="connsiteX2" fmla="*/ 1709336 w 1709336"/>
                <a:gd name="connsiteY2" fmla="*/ 489200 h 978399"/>
                <a:gd name="connsiteX3" fmla="*/ 854668 w 1709336"/>
                <a:gd name="connsiteY3" fmla="*/ 978400 h 978399"/>
                <a:gd name="connsiteX4" fmla="*/ 0 w 1709336"/>
                <a:gd name="connsiteY4" fmla="*/ 489200 h 978399"/>
                <a:gd name="connsiteX0" fmla="*/ 0 w 1884596"/>
                <a:gd name="connsiteY0" fmla="*/ 926816 h 1087482"/>
                <a:gd name="connsiteX1" fmla="*/ 1029928 w 1884596"/>
                <a:gd name="connsiteY1" fmla="*/ 10896 h 1087482"/>
                <a:gd name="connsiteX2" fmla="*/ 1884596 w 1884596"/>
                <a:gd name="connsiteY2" fmla="*/ 500096 h 1087482"/>
                <a:gd name="connsiteX3" fmla="*/ 1029928 w 1884596"/>
                <a:gd name="connsiteY3" fmla="*/ 989296 h 1087482"/>
                <a:gd name="connsiteX4" fmla="*/ 0 w 1884596"/>
                <a:gd name="connsiteY4" fmla="*/ 926816 h 1087482"/>
                <a:gd name="connsiteX0" fmla="*/ 12028 w 1896624"/>
                <a:gd name="connsiteY0" fmla="*/ 926816 h 1103237"/>
                <a:gd name="connsiteX1" fmla="*/ 1041956 w 1896624"/>
                <a:gd name="connsiteY1" fmla="*/ 10896 h 1103237"/>
                <a:gd name="connsiteX2" fmla="*/ 1896624 w 1896624"/>
                <a:gd name="connsiteY2" fmla="*/ 500096 h 1103237"/>
                <a:gd name="connsiteX3" fmla="*/ 1041956 w 1896624"/>
                <a:gd name="connsiteY3" fmla="*/ 989296 h 1103237"/>
                <a:gd name="connsiteX4" fmla="*/ 12028 w 1896624"/>
                <a:gd name="connsiteY4" fmla="*/ 926816 h 1103237"/>
                <a:gd name="connsiteX0" fmla="*/ 0 w 1884596"/>
                <a:gd name="connsiteY0" fmla="*/ 926816 h 1017951"/>
                <a:gd name="connsiteX1" fmla="*/ 1029928 w 1884596"/>
                <a:gd name="connsiteY1" fmla="*/ 10896 h 1017951"/>
                <a:gd name="connsiteX2" fmla="*/ 1884596 w 1884596"/>
                <a:gd name="connsiteY2" fmla="*/ 500096 h 1017951"/>
                <a:gd name="connsiteX3" fmla="*/ 1029928 w 1884596"/>
                <a:gd name="connsiteY3" fmla="*/ 989296 h 1017951"/>
                <a:gd name="connsiteX4" fmla="*/ 0 w 1884596"/>
                <a:gd name="connsiteY4" fmla="*/ 926816 h 1017951"/>
                <a:gd name="connsiteX0" fmla="*/ 0 w 1884596"/>
                <a:gd name="connsiteY0" fmla="*/ 939796 h 1030931"/>
                <a:gd name="connsiteX1" fmla="*/ 1029928 w 1884596"/>
                <a:gd name="connsiteY1" fmla="*/ 23876 h 1030931"/>
                <a:gd name="connsiteX2" fmla="*/ 1884596 w 1884596"/>
                <a:gd name="connsiteY2" fmla="*/ 513076 h 1030931"/>
                <a:gd name="connsiteX3" fmla="*/ 1029928 w 1884596"/>
                <a:gd name="connsiteY3" fmla="*/ 1002276 h 1030931"/>
                <a:gd name="connsiteX4" fmla="*/ 0 w 1884596"/>
                <a:gd name="connsiteY4" fmla="*/ 939796 h 1030931"/>
                <a:gd name="connsiteX0" fmla="*/ 0 w 1884596"/>
                <a:gd name="connsiteY0" fmla="*/ 792646 h 883781"/>
                <a:gd name="connsiteX1" fmla="*/ 1029928 w 1884596"/>
                <a:gd name="connsiteY1" fmla="*/ 36746 h 883781"/>
                <a:gd name="connsiteX2" fmla="*/ 1884596 w 1884596"/>
                <a:gd name="connsiteY2" fmla="*/ 365926 h 883781"/>
                <a:gd name="connsiteX3" fmla="*/ 1029928 w 1884596"/>
                <a:gd name="connsiteY3" fmla="*/ 855126 h 883781"/>
                <a:gd name="connsiteX4" fmla="*/ 0 w 1884596"/>
                <a:gd name="connsiteY4" fmla="*/ 792646 h 883781"/>
                <a:gd name="connsiteX0" fmla="*/ 0 w 1884596"/>
                <a:gd name="connsiteY0" fmla="*/ 792646 h 872271"/>
                <a:gd name="connsiteX1" fmla="*/ 1029928 w 1884596"/>
                <a:gd name="connsiteY1" fmla="*/ 36746 h 872271"/>
                <a:gd name="connsiteX2" fmla="*/ 1884596 w 1884596"/>
                <a:gd name="connsiteY2" fmla="*/ 365926 h 872271"/>
                <a:gd name="connsiteX3" fmla="*/ 1029928 w 1884596"/>
                <a:gd name="connsiteY3" fmla="*/ 855126 h 872271"/>
                <a:gd name="connsiteX4" fmla="*/ 0 w 1884596"/>
                <a:gd name="connsiteY4" fmla="*/ 792646 h 872271"/>
                <a:gd name="connsiteX0" fmla="*/ 0 w 1884596"/>
                <a:gd name="connsiteY0" fmla="*/ 792646 h 811608"/>
                <a:gd name="connsiteX1" fmla="*/ 1029928 w 1884596"/>
                <a:gd name="connsiteY1" fmla="*/ 36746 h 811608"/>
                <a:gd name="connsiteX2" fmla="*/ 1884596 w 1884596"/>
                <a:gd name="connsiteY2" fmla="*/ 365926 h 811608"/>
                <a:gd name="connsiteX3" fmla="*/ 1212808 w 1884596"/>
                <a:gd name="connsiteY3" fmla="*/ 786546 h 811608"/>
                <a:gd name="connsiteX4" fmla="*/ 0 w 1884596"/>
                <a:gd name="connsiteY4" fmla="*/ 792646 h 811608"/>
                <a:gd name="connsiteX0" fmla="*/ 0 w 1953176"/>
                <a:gd name="connsiteY0" fmla="*/ 778764 h 799362"/>
                <a:gd name="connsiteX1" fmla="*/ 1029928 w 1953176"/>
                <a:gd name="connsiteY1" fmla="*/ 22864 h 799362"/>
                <a:gd name="connsiteX2" fmla="*/ 1953176 w 1953176"/>
                <a:gd name="connsiteY2" fmla="*/ 329184 h 799362"/>
                <a:gd name="connsiteX3" fmla="*/ 1212808 w 1953176"/>
                <a:gd name="connsiteY3" fmla="*/ 772664 h 799362"/>
                <a:gd name="connsiteX4" fmla="*/ 0 w 1953176"/>
                <a:gd name="connsiteY4" fmla="*/ 778764 h 799362"/>
                <a:gd name="connsiteX0" fmla="*/ 0 w 1953176"/>
                <a:gd name="connsiteY0" fmla="*/ 778764 h 785999"/>
                <a:gd name="connsiteX1" fmla="*/ 1029928 w 1953176"/>
                <a:gd name="connsiteY1" fmla="*/ 22864 h 785999"/>
                <a:gd name="connsiteX2" fmla="*/ 1953176 w 1953176"/>
                <a:gd name="connsiteY2" fmla="*/ 329184 h 785999"/>
                <a:gd name="connsiteX3" fmla="*/ 1212808 w 1953176"/>
                <a:gd name="connsiteY3" fmla="*/ 772664 h 785999"/>
                <a:gd name="connsiteX4" fmla="*/ 0 w 1953176"/>
                <a:gd name="connsiteY4" fmla="*/ 778764 h 785999"/>
                <a:gd name="connsiteX0" fmla="*/ 0 w 1953176"/>
                <a:gd name="connsiteY0" fmla="*/ 931959 h 939194"/>
                <a:gd name="connsiteX1" fmla="*/ 1220428 w 1953176"/>
                <a:gd name="connsiteY1" fmla="*/ 12521 h 939194"/>
                <a:gd name="connsiteX2" fmla="*/ 1953176 w 1953176"/>
                <a:gd name="connsiteY2" fmla="*/ 482379 h 939194"/>
                <a:gd name="connsiteX3" fmla="*/ 1212808 w 1953176"/>
                <a:gd name="connsiteY3" fmla="*/ 925859 h 939194"/>
                <a:gd name="connsiteX4" fmla="*/ 0 w 1953176"/>
                <a:gd name="connsiteY4" fmla="*/ 931959 h 939194"/>
                <a:gd name="connsiteX0" fmla="*/ 0 w 1953176"/>
                <a:gd name="connsiteY0" fmla="*/ 925368 h 932603"/>
                <a:gd name="connsiteX1" fmla="*/ 1220428 w 1953176"/>
                <a:gd name="connsiteY1" fmla="*/ 5930 h 932603"/>
                <a:gd name="connsiteX2" fmla="*/ 1953176 w 1953176"/>
                <a:gd name="connsiteY2" fmla="*/ 475788 h 932603"/>
                <a:gd name="connsiteX3" fmla="*/ 1212808 w 1953176"/>
                <a:gd name="connsiteY3" fmla="*/ 919268 h 932603"/>
                <a:gd name="connsiteX4" fmla="*/ 0 w 1953176"/>
                <a:gd name="connsiteY4" fmla="*/ 925368 h 932603"/>
                <a:gd name="connsiteX0" fmla="*/ 0 w 1953176"/>
                <a:gd name="connsiteY0" fmla="*/ 926634 h 933869"/>
                <a:gd name="connsiteX1" fmla="*/ 1220428 w 1953176"/>
                <a:gd name="connsiteY1" fmla="*/ 7196 h 933869"/>
                <a:gd name="connsiteX2" fmla="*/ 1953176 w 1953176"/>
                <a:gd name="connsiteY2" fmla="*/ 477054 h 933869"/>
                <a:gd name="connsiteX3" fmla="*/ 1212808 w 1953176"/>
                <a:gd name="connsiteY3" fmla="*/ 920534 h 933869"/>
                <a:gd name="connsiteX4" fmla="*/ 0 w 1953176"/>
                <a:gd name="connsiteY4" fmla="*/ 926634 h 933869"/>
                <a:gd name="connsiteX0" fmla="*/ 0 w 1953176"/>
                <a:gd name="connsiteY0" fmla="*/ 926634 h 926635"/>
                <a:gd name="connsiteX1" fmla="*/ 1220428 w 1953176"/>
                <a:gd name="connsiteY1" fmla="*/ 7196 h 926635"/>
                <a:gd name="connsiteX2" fmla="*/ 1953176 w 1953176"/>
                <a:gd name="connsiteY2" fmla="*/ 477054 h 926635"/>
                <a:gd name="connsiteX3" fmla="*/ 1212808 w 1953176"/>
                <a:gd name="connsiteY3" fmla="*/ 920534 h 926635"/>
                <a:gd name="connsiteX4" fmla="*/ 0 w 1953176"/>
                <a:gd name="connsiteY4" fmla="*/ 926634 h 926635"/>
                <a:gd name="connsiteX0" fmla="*/ 0 w 1953194"/>
                <a:gd name="connsiteY0" fmla="*/ 923799 h 976755"/>
                <a:gd name="connsiteX1" fmla="*/ 1220428 w 1953194"/>
                <a:gd name="connsiteY1" fmla="*/ 4361 h 976755"/>
                <a:gd name="connsiteX2" fmla="*/ 1953176 w 1953194"/>
                <a:gd name="connsiteY2" fmla="*/ 474219 h 976755"/>
                <a:gd name="connsiteX3" fmla="*/ 1238960 w 1953194"/>
                <a:gd name="connsiteY3" fmla="*/ 976711 h 976755"/>
                <a:gd name="connsiteX4" fmla="*/ 0 w 1953194"/>
                <a:gd name="connsiteY4" fmla="*/ 923799 h 976755"/>
                <a:gd name="connsiteX0" fmla="*/ 0 w 1953195"/>
                <a:gd name="connsiteY0" fmla="*/ 923799 h 987196"/>
                <a:gd name="connsiteX1" fmla="*/ 1220428 w 1953195"/>
                <a:gd name="connsiteY1" fmla="*/ 4361 h 987196"/>
                <a:gd name="connsiteX2" fmla="*/ 1953176 w 1953195"/>
                <a:gd name="connsiteY2" fmla="*/ 474219 h 987196"/>
                <a:gd name="connsiteX3" fmla="*/ 1238960 w 1953195"/>
                <a:gd name="connsiteY3" fmla="*/ 976711 h 987196"/>
                <a:gd name="connsiteX4" fmla="*/ 0 w 1953195"/>
                <a:gd name="connsiteY4" fmla="*/ 923799 h 987196"/>
                <a:gd name="connsiteX0" fmla="*/ 0 w 1953176"/>
                <a:gd name="connsiteY0" fmla="*/ 923799 h 988206"/>
                <a:gd name="connsiteX1" fmla="*/ 1220428 w 1953176"/>
                <a:gd name="connsiteY1" fmla="*/ 4361 h 988206"/>
                <a:gd name="connsiteX2" fmla="*/ 1953176 w 1953176"/>
                <a:gd name="connsiteY2" fmla="*/ 474219 h 988206"/>
                <a:gd name="connsiteX3" fmla="*/ 1238960 w 1953176"/>
                <a:gd name="connsiteY3" fmla="*/ 976711 h 988206"/>
                <a:gd name="connsiteX4" fmla="*/ 0 w 1953176"/>
                <a:gd name="connsiteY4" fmla="*/ 923799 h 988206"/>
                <a:gd name="connsiteX0" fmla="*/ 0 w 1953176"/>
                <a:gd name="connsiteY0" fmla="*/ 924606 h 989013"/>
                <a:gd name="connsiteX1" fmla="*/ 1220428 w 1953176"/>
                <a:gd name="connsiteY1" fmla="*/ 5168 h 989013"/>
                <a:gd name="connsiteX2" fmla="*/ 1953176 w 1953176"/>
                <a:gd name="connsiteY2" fmla="*/ 475026 h 989013"/>
                <a:gd name="connsiteX3" fmla="*/ 1238960 w 1953176"/>
                <a:gd name="connsiteY3" fmla="*/ 977518 h 989013"/>
                <a:gd name="connsiteX4" fmla="*/ 0 w 1953176"/>
                <a:gd name="connsiteY4" fmla="*/ 924606 h 989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3176" h="989013">
                  <a:moveTo>
                    <a:pt x="0" y="924606"/>
                  </a:moveTo>
                  <a:cubicBezTo>
                    <a:pt x="121920" y="616328"/>
                    <a:pt x="833939" y="52841"/>
                    <a:pt x="1220428" y="5168"/>
                  </a:cubicBezTo>
                  <a:cubicBezTo>
                    <a:pt x="1606917" y="-42505"/>
                    <a:pt x="1825309" y="249459"/>
                    <a:pt x="1953176" y="475026"/>
                  </a:cubicBezTo>
                  <a:cubicBezTo>
                    <a:pt x="1855210" y="681619"/>
                    <a:pt x="1585788" y="1059673"/>
                    <a:pt x="1238960" y="977518"/>
                  </a:cubicBezTo>
                  <a:cubicBezTo>
                    <a:pt x="892132" y="895363"/>
                    <a:pt x="640080" y="718826"/>
                    <a:pt x="0" y="924606"/>
                  </a:cubicBezTo>
                  <a:close/>
                </a:path>
              </a:pathLst>
            </a:custGeom>
            <a:solidFill>
              <a:srgbClr val="33993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楕円 6">
              <a:extLst>
                <a:ext uri="{FF2B5EF4-FFF2-40B4-BE49-F238E27FC236}">
                  <a16:creationId xmlns:a16="http://schemas.microsoft.com/office/drawing/2014/main" id="{E80CC746-AD4D-41F8-A243-C5C921545AD1}"/>
                </a:ext>
              </a:extLst>
            </p:cNvPr>
            <p:cNvSpPr/>
            <p:nvPr/>
          </p:nvSpPr>
          <p:spPr>
            <a:xfrm rot="13265936" flipH="1">
              <a:off x="674363" y="4760077"/>
              <a:ext cx="1204578" cy="475792"/>
            </a:xfrm>
            <a:custGeom>
              <a:avLst/>
              <a:gdLst>
                <a:gd name="connsiteX0" fmla="*/ 0 w 1709336"/>
                <a:gd name="connsiteY0" fmla="*/ 489200 h 978399"/>
                <a:gd name="connsiteX1" fmla="*/ 854668 w 1709336"/>
                <a:gd name="connsiteY1" fmla="*/ 0 h 978399"/>
                <a:gd name="connsiteX2" fmla="*/ 1709336 w 1709336"/>
                <a:gd name="connsiteY2" fmla="*/ 489200 h 978399"/>
                <a:gd name="connsiteX3" fmla="*/ 854668 w 1709336"/>
                <a:gd name="connsiteY3" fmla="*/ 978400 h 978399"/>
                <a:gd name="connsiteX4" fmla="*/ 0 w 1709336"/>
                <a:gd name="connsiteY4" fmla="*/ 489200 h 978399"/>
                <a:gd name="connsiteX0" fmla="*/ 0 w 1884596"/>
                <a:gd name="connsiteY0" fmla="*/ 926816 h 1087482"/>
                <a:gd name="connsiteX1" fmla="*/ 1029928 w 1884596"/>
                <a:gd name="connsiteY1" fmla="*/ 10896 h 1087482"/>
                <a:gd name="connsiteX2" fmla="*/ 1884596 w 1884596"/>
                <a:gd name="connsiteY2" fmla="*/ 500096 h 1087482"/>
                <a:gd name="connsiteX3" fmla="*/ 1029928 w 1884596"/>
                <a:gd name="connsiteY3" fmla="*/ 989296 h 1087482"/>
                <a:gd name="connsiteX4" fmla="*/ 0 w 1884596"/>
                <a:gd name="connsiteY4" fmla="*/ 926816 h 1087482"/>
                <a:gd name="connsiteX0" fmla="*/ 12028 w 1896624"/>
                <a:gd name="connsiteY0" fmla="*/ 926816 h 1103237"/>
                <a:gd name="connsiteX1" fmla="*/ 1041956 w 1896624"/>
                <a:gd name="connsiteY1" fmla="*/ 10896 h 1103237"/>
                <a:gd name="connsiteX2" fmla="*/ 1896624 w 1896624"/>
                <a:gd name="connsiteY2" fmla="*/ 500096 h 1103237"/>
                <a:gd name="connsiteX3" fmla="*/ 1041956 w 1896624"/>
                <a:gd name="connsiteY3" fmla="*/ 989296 h 1103237"/>
                <a:gd name="connsiteX4" fmla="*/ 12028 w 1896624"/>
                <a:gd name="connsiteY4" fmla="*/ 926816 h 1103237"/>
                <a:gd name="connsiteX0" fmla="*/ 0 w 1884596"/>
                <a:gd name="connsiteY0" fmla="*/ 926816 h 1017951"/>
                <a:gd name="connsiteX1" fmla="*/ 1029928 w 1884596"/>
                <a:gd name="connsiteY1" fmla="*/ 10896 h 1017951"/>
                <a:gd name="connsiteX2" fmla="*/ 1884596 w 1884596"/>
                <a:gd name="connsiteY2" fmla="*/ 500096 h 1017951"/>
                <a:gd name="connsiteX3" fmla="*/ 1029928 w 1884596"/>
                <a:gd name="connsiteY3" fmla="*/ 989296 h 1017951"/>
                <a:gd name="connsiteX4" fmla="*/ 0 w 1884596"/>
                <a:gd name="connsiteY4" fmla="*/ 926816 h 1017951"/>
                <a:gd name="connsiteX0" fmla="*/ 0 w 1884596"/>
                <a:gd name="connsiteY0" fmla="*/ 939796 h 1030931"/>
                <a:gd name="connsiteX1" fmla="*/ 1029928 w 1884596"/>
                <a:gd name="connsiteY1" fmla="*/ 23876 h 1030931"/>
                <a:gd name="connsiteX2" fmla="*/ 1884596 w 1884596"/>
                <a:gd name="connsiteY2" fmla="*/ 513076 h 1030931"/>
                <a:gd name="connsiteX3" fmla="*/ 1029928 w 1884596"/>
                <a:gd name="connsiteY3" fmla="*/ 1002276 h 1030931"/>
                <a:gd name="connsiteX4" fmla="*/ 0 w 1884596"/>
                <a:gd name="connsiteY4" fmla="*/ 939796 h 1030931"/>
                <a:gd name="connsiteX0" fmla="*/ 0 w 1884596"/>
                <a:gd name="connsiteY0" fmla="*/ 792646 h 883781"/>
                <a:gd name="connsiteX1" fmla="*/ 1029928 w 1884596"/>
                <a:gd name="connsiteY1" fmla="*/ 36746 h 883781"/>
                <a:gd name="connsiteX2" fmla="*/ 1884596 w 1884596"/>
                <a:gd name="connsiteY2" fmla="*/ 365926 h 883781"/>
                <a:gd name="connsiteX3" fmla="*/ 1029928 w 1884596"/>
                <a:gd name="connsiteY3" fmla="*/ 855126 h 883781"/>
                <a:gd name="connsiteX4" fmla="*/ 0 w 1884596"/>
                <a:gd name="connsiteY4" fmla="*/ 792646 h 883781"/>
                <a:gd name="connsiteX0" fmla="*/ 0 w 1884596"/>
                <a:gd name="connsiteY0" fmla="*/ 792646 h 872271"/>
                <a:gd name="connsiteX1" fmla="*/ 1029928 w 1884596"/>
                <a:gd name="connsiteY1" fmla="*/ 36746 h 872271"/>
                <a:gd name="connsiteX2" fmla="*/ 1884596 w 1884596"/>
                <a:gd name="connsiteY2" fmla="*/ 365926 h 872271"/>
                <a:gd name="connsiteX3" fmla="*/ 1029928 w 1884596"/>
                <a:gd name="connsiteY3" fmla="*/ 855126 h 872271"/>
                <a:gd name="connsiteX4" fmla="*/ 0 w 1884596"/>
                <a:gd name="connsiteY4" fmla="*/ 792646 h 872271"/>
                <a:gd name="connsiteX0" fmla="*/ 0 w 1884596"/>
                <a:gd name="connsiteY0" fmla="*/ 792646 h 811608"/>
                <a:gd name="connsiteX1" fmla="*/ 1029928 w 1884596"/>
                <a:gd name="connsiteY1" fmla="*/ 36746 h 811608"/>
                <a:gd name="connsiteX2" fmla="*/ 1884596 w 1884596"/>
                <a:gd name="connsiteY2" fmla="*/ 365926 h 811608"/>
                <a:gd name="connsiteX3" fmla="*/ 1212808 w 1884596"/>
                <a:gd name="connsiteY3" fmla="*/ 786546 h 811608"/>
                <a:gd name="connsiteX4" fmla="*/ 0 w 1884596"/>
                <a:gd name="connsiteY4" fmla="*/ 792646 h 811608"/>
                <a:gd name="connsiteX0" fmla="*/ 0 w 1953176"/>
                <a:gd name="connsiteY0" fmla="*/ 778764 h 799362"/>
                <a:gd name="connsiteX1" fmla="*/ 1029928 w 1953176"/>
                <a:gd name="connsiteY1" fmla="*/ 22864 h 799362"/>
                <a:gd name="connsiteX2" fmla="*/ 1953176 w 1953176"/>
                <a:gd name="connsiteY2" fmla="*/ 329184 h 799362"/>
                <a:gd name="connsiteX3" fmla="*/ 1212808 w 1953176"/>
                <a:gd name="connsiteY3" fmla="*/ 772664 h 799362"/>
                <a:gd name="connsiteX4" fmla="*/ 0 w 1953176"/>
                <a:gd name="connsiteY4" fmla="*/ 778764 h 799362"/>
                <a:gd name="connsiteX0" fmla="*/ 0 w 1953176"/>
                <a:gd name="connsiteY0" fmla="*/ 778764 h 785999"/>
                <a:gd name="connsiteX1" fmla="*/ 1029928 w 1953176"/>
                <a:gd name="connsiteY1" fmla="*/ 22864 h 785999"/>
                <a:gd name="connsiteX2" fmla="*/ 1953176 w 1953176"/>
                <a:gd name="connsiteY2" fmla="*/ 329184 h 785999"/>
                <a:gd name="connsiteX3" fmla="*/ 1212808 w 1953176"/>
                <a:gd name="connsiteY3" fmla="*/ 772664 h 785999"/>
                <a:gd name="connsiteX4" fmla="*/ 0 w 1953176"/>
                <a:gd name="connsiteY4" fmla="*/ 778764 h 785999"/>
                <a:gd name="connsiteX0" fmla="*/ 0 w 1953176"/>
                <a:gd name="connsiteY0" fmla="*/ 931959 h 939194"/>
                <a:gd name="connsiteX1" fmla="*/ 1220428 w 1953176"/>
                <a:gd name="connsiteY1" fmla="*/ 12521 h 939194"/>
                <a:gd name="connsiteX2" fmla="*/ 1953176 w 1953176"/>
                <a:gd name="connsiteY2" fmla="*/ 482379 h 939194"/>
                <a:gd name="connsiteX3" fmla="*/ 1212808 w 1953176"/>
                <a:gd name="connsiteY3" fmla="*/ 925859 h 939194"/>
                <a:gd name="connsiteX4" fmla="*/ 0 w 1953176"/>
                <a:gd name="connsiteY4" fmla="*/ 931959 h 939194"/>
                <a:gd name="connsiteX0" fmla="*/ 0 w 1953176"/>
                <a:gd name="connsiteY0" fmla="*/ 925368 h 932603"/>
                <a:gd name="connsiteX1" fmla="*/ 1220428 w 1953176"/>
                <a:gd name="connsiteY1" fmla="*/ 5930 h 932603"/>
                <a:gd name="connsiteX2" fmla="*/ 1953176 w 1953176"/>
                <a:gd name="connsiteY2" fmla="*/ 475788 h 932603"/>
                <a:gd name="connsiteX3" fmla="*/ 1212808 w 1953176"/>
                <a:gd name="connsiteY3" fmla="*/ 919268 h 932603"/>
                <a:gd name="connsiteX4" fmla="*/ 0 w 1953176"/>
                <a:gd name="connsiteY4" fmla="*/ 925368 h 932603"/>
                <a:gd name="connsiteX0" fmla="*/ 0 w 1953176"/>
                <a:gd name="connsiteY0" fmla="*/ 926634 h 933869"/>
                <a:gd name="connsiteX1" fmla="*/ 1220428 w 1953176"/>
                <a:gd name="connsiteY1" fmla="*/ 7196 h 933869"/>
                <a:gd name="connsiteX2" fmla="*/ 1953176 w 1953176"/>
                <a:gd name="connsiteY2" fmla="*/ 477054 h 933869"/>
                <a:gd name="connsiteX3" fmla="*/ 1212808 w 1953176"/>
                <a:gd name="connsiteY3" fmla="*/ 920534 h 933869"/>
                <a:gd name="connsiteX4" fmla="*/ 0 w 1953176"/>
                <a:gd name="connsiteY4" fmla="*/ 926634 h 933869"/>
                <a:gd name="connsiteX0" fmla="*/ 0 w 1953176"/>
                <a:gd name="connsiteY0" fmla="*/ 926634 h 926635"/>
                <a:gd name="connsiteX1" fmla="*/ 1220428 w 1953176"/>
                <a:gd name="connsiteY1" fmla="*/ 7196 h 926635"/>
                <a:gd name="connsiteX2" fmla="*/ 1953176 w 1953176"/>
                <a:gd name="connsiteY2" fmla="*/ 477054 h 926635"/>
                <a:gd name="connsiteX3" fmla="*/ 1212808 w 1953176"/>
                <a:gd name="connsiteY3" fmla="*/ 920534 h 926635"/>
                <a:gd name="connsiteX4" fmla="*/ 0 w 1953176"/>
                <a:gd name="connsiteY4" fmla="*/ 926634 h 926635"/>
                <a:gd name="connsiteX0" fmla="*/ 0 w 1953194"/>
                <a:gd name="connsiteY0" fmla="*/ 923799 h 976755"/>
                <a:gd name="connsiteX1" fmla="*/ 1220428 w 1953194"/>
                <a:gd name="connsiteY1" fmla="*/ 4361 h 976755"/>
                <a:gd name="connsiteX2" fmla="*/ 1953176 w 1953194"/>
                <a:gd name="connsiteY2" fmla="*/ 474219 h 976755"/>
                <a:gd name="connsiteX3" fmla="*/ 1238960 w 1953194"/>
                <a:gd name="connsiteY3" fmla="*/ 976711 h 976755"/>
                <a:gd name="connsiteX4" fmla="*/ 0 w 1953194"/>
                <a:gd name="connsiteY4" fmla="*/ 923799 h 976755"/>
                <a:gd name="connsiteX0" fmla="*/ 0 w 1953195"/>
                <a:gd name="connsiteY0" fmla="*/ 923799 h 987196"/>
                <a:gd name="connsiteX1" fmla="*/ 1220428 w 1953195"/>
                <a:gd name="connsiteY1" fmla="*/ 4361 h 987196"/>
                <a:gd name="connsiteX2" fmla="*/ 1953176 w 1953195"/>
                <a:gd name="connsiteY2" fmla="*/ 474219 h 987196"/>
                <a:gd name="connsiteX3" fmla="*/ 1238960 w 1953195"/>
                <a:gd name="connsiteY3" fmla="*/ 976711 h 987196"/>
                <a:gd name="connsiteX4" fmla="*/ 0 w 1953195"/>
                <a:gd name="connsiteY4" fmla="*/ 923799 h 987196"/>
                <a:gd name="connsiteX0" fmla="*/ 0 w 1953176"/>
                <a:gd name="connsiteY0" fmla="*/ 923799 h 988206"/>
                <a:gd name="connsiteX1" fmla="*/ 1220428 w 1953176"/>
                <a:gd name="connsiteY1" fmla="*/ 4361 h 988206"/>
                <a:gd name="connsiteX2" fmla="*/ 1953176 w 1953176"/>
                <a:gd name="connsiteY2" fmla="*/ 474219 h 988206"/>
                <a:gd name="connsiteX3" fmla="*/ 1238960 w 1953176"/>
                <a:gd name="connsiteY3" fmla="*/ 976711 h 988206"/>
                <a:gd name="connsiteX4" fmla="*/ 0 w 1953176"/>
                <a:gd name="connsiteY4" fmla="*/ 923799 h 988206"/>
                <a:gd name="connsiteX0" fmla="*/ 0 w 1953176"/>
                <a:gd name="connsiteY0" fmla="*/ 924606 h 989013"/>
                <a:gd name="connsiteX1" fmla="*/ 1220428 w 1953176"/>
                <a:gd name="connsiteY1" fmla="*/ 5168 h 989013"/>
                <a:gd name="connsiteX2" fmla="*/ 1953176 w 1953176"/>
                <a:gd name="connsiteY2" fmla="*/ 475026 h 989013"/>
                <a:gd name="connsiteX3" fmla="*/ 1238960 w 1953176"/>
                <a:gd name="connsiteY3" fmla="*/ 977518 h 989013"/>
                <a:gd name="connsiteX4" fmla="*/ 0 w 1953176"/>
                <a:gd name="connsiteY4" fmla="*/ 924606 h 989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3176" h="989013">
                  <a:moveTo>
                    <a:pt x="0" y="924606"/>
                  </a:moveTo>
                  <a:cubicBezTo>
                    <a:pt x="121920" y="616328"/>
                    <a:pt x="833939" y="52841"/>
                    <a:pt x="1220428" y="5168"/>
                  </a:cubicBezTo>
                  <a:cubicBezTo>
                    <a:pt x="1606917" y="-42505"/>
                    <a:pt x="1825309" y="249459"/>
                    <a:pt x="1953176" y="475026"/>
                  </a:cubicBezTo>
                  <a:cubicBezTo>
                    <a:pt x="1855210" y="681619"/>
                    <a:pt x="1585788" y="1059673"/>
                    <a:pt x="1238960" y="977518"/>
                  </a:cubicBezTo>
                  <a:cubicBezTo>
                    <a:pt x="892132" y="895363"/>
                    <a:pt x="640080" y="718826"/>
                    <a:pt x="0" y="924606"/>
                  </a:cubicBezTo>
                  <a:close/>
                </a:path>
              </a:pathLst>
            </a:custGeom>
            <a:solidFill>
              <a:srgbClr val="33993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446801C4-72F9-4408-85E1-CFE9379B2B34}"/>
              </a:ext>
            </a:extLst>
          </p:cNvPr>
          <p:cNvGrpSpPr/>
          <p:nvPr/>
        </p:nvGrpSpPr>
        <p:grpSpPr>
          <a:xfrm>
            <a:off x="3672182" y="4076133"/>
            <a:ext cx="2612493" cy="2151126"/>
            <a:chOff x="674363" y="3665221"/>
            <a:chExt cx="2109987" cy="1737362"/>
          </a:xfrm>
        </p:grpSpPr>
        <p:sp>
          <p:nvSpPr>
            <p:cNvPr id="56" name="四角形: 角を丸くする 55">
              <a:extLst>
                <a:ext uri="{FF2B5EF4-FFF2-40B4-BE49-F238E27FC236}">
                  <a16:creationId xmlns:a16="http://schemas.microsoft.com/office/drawing/2014/main" id="{B36D00E1-C7A5-4CD7-8F48-6248D6E58C71}"/>
                </a:ext>
              </a:extLst>
            </p:cNvPr>
            <p:cNvSpPr/>
            <p:nvPr/>
          </p:nvSpPr>
          <p:spPr>
            <a:xfrm>
              <a:off x="1693781" y="4213861"/>
              <a:ext cx="74060" cy="1188722"/>
            </a:xfrm>
            <a:prstGeom prst="roundRect">
              <a:avLst/>
            </a:prstGeom>
            <a:solidFill>
              <a:srgbClr val="33993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B230027E-B8DE-4F5F-9DE5-D96BA7EF0F34}"/>
                </a:ext>
              </a:extLst>
            </p:cNvPr>
            <p:cNvSpPr/>
            <p:nvPr/>
          </p:nvSpPr>
          <p:spPr>
            <a:xfrm>
              <a:off x="1259440" y="3665221"/>
              <a:ext cx="942740" cy="811050"/>
            </a:xfrm>
            <a:custGeom>
              <a:avLst/>
              <a:gdLst>
                <a:gd name="connsiteX0" fmla="*/ 491844 w 983688"/>
                <a:gd name="connsiteY0" fmla="*/ 0 h 851689"/>
                <a:gd name="connsiteX1" fmla="*/ 643102 w 983688"/>
                <a:gd name="connsiteY1" fmla="*/ 208588 h 851689"/>
                <a:gd name="connsiteX2" fmla="*/ 839631 w 983688"/>
                <a:gd name="connsiteY2" fmla="*/ 12058 h 851689"/>
                <a:gd name="connsiteX3" fmla="*/ 839631 w 983688"/>
                <a:gd name="connsiteY3" fmla="*/ 707632 h 851689"/>
                <a:gd name="connsiteX4" fmla="*/ 144057 w 983688"/>
                <a:gd name="connsiteY4" fmla="*/ 707632 h 851689"/>
                <a:gd name="connsiteX5" fmla="*/ 144057 w 983688"/>
                <a:gd name="connsiteY5" fmla="*/ 12058 h 851689"/>
                <a:gd name="connsiteX6" fmla="*/ 340587 w 983688"/>
                <a:gd name="connsiteY6" fmla="*/ 208588 h 851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3688" h="851689">
                  <a:moveTo>
                    <a:pt x="491844" y="0"/>
                  </a:moveTo>
                  <a:lnTo>
                    <a:pt x="643102" y="208588"/>
                  </a:lnTo>
                  <a:lnTo>
                    <a:pt x="839631" y="12058"/>
                  </a:lnTo>
                  <a:cubicBezTo>
                    <a:pt x="1031708" y="204135"/>
                    <a:pt x="1031708" y="515555"/>
                    <a:pt x="839631" y="707632"/>
                  </a:cubicBezTo>
                  <a:cubicBezTo>
                    <a:pt x="647554" y="899709"/>
                    <a:pt x="336134" y="899709"/>
                    <a:pt x="144057" y="707632"/>
                  </a:cubicBezTo>
                  <a:cubicBezTo>
                    <a:pt x="-48020" y="515555"/>
                    <a:pt x="-48020" y="204135"/>
                    <a:pt x="144057" y="12058"/>
                  </a:cubicBezTo>
                  <a:lnTo>
                    <a:pt x="340587" y="208588"/>
                  </a:lnTo>
                  <a:close/>
                </a:path>
              </a:pathLst>
            </a:custGeom>
            <a:solidFill>
              <a:srgbClr val="FFFF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楕円 6">
              <a:extLst>
                <a:ext uri="{FF2B5EF4-FFF2-40B4-BE49-F238E27FC236}">
                  <a16:creationId xmlns:a16="http://schemas.microsoft.com/office/drawing/2014/main" id="{E70E0E3B-DC19-49DB-8B85-0B1428405B5D}"/>
                </a:ext>
              </a:extLst>
            </p:cNvPr>
            <p:cNvSpPr/>
            <p:nvPr/>
          </p:nvSpPr>
          <p:spPr>
            <a:xfrm rot="8334064">
              <a:off x="1579772" y="4760078"/>
              <a:ext cx="1204578" cy="475792"/>
            </a:xfrm>
            <a:custGeom>
              <a:avLst/>
              <a:gdLst>
                <a:gd name="connsiteX0" fmla="*/ 0 w 1709336"/>
                <a:gd name="connsiteY0" fmla="*/ 489200 h 978399"/>
                <a:gd name="connsiteX1" fmla="*/ 854668 w 1709336"/>
                <a:gd name="connsiteY1" fmla="*/ 0 h 978399"/>
                <a:gd name="connsiteX2" fmla="*/ 1709336 w 1709336"/>
                <a:gd name="connsiteY2" fmla="*/ 489200 h 978399"/>
                <a:gd name="connsiteX3" fmla="*/ 854668 w 1709336"/>
                <a:gd name="connsiteY3" fmla="*/ 978400 h 978399"/>
                <a:gd name="connsiteX4" fmla="*/ 0 w 1709336"/>
                <a:gd name="connsiteY4" fmla="*/ 489200 h 978399"/>
                <a:gd name="connsiteX0" fmla="*/ 0 w 1884596"/>
                <a:gd name="connsiteY0" fmla="*/ 926816 h 1087482"/>
                <a:gd name="connsiteX1" fmla="*/ 1029928 w 1884596"/>
                <a:gd name="connsiteY1" fmla="*/ 10896 h 1087482"/>
                <a:gd name="connsiteX2" fmla="*/ 1884596 w 1884596"/>
                <a:gd name="connsiteY2" fmla="*/ 500096 h 1087482"/>
                <a:gd name="connsiteX3" fmla="*/ 1029928 w 1884596"/>
                <a:gd name="connsiteY3" fmla="*/ 989296 h 1087482"/>
                <a:gd name="connsiteX4" fmla="*/ 0 w 1884596"/>
                <a:gd name="connsiteY4" fmla="*/ 926816 h 1087482"/>
                <a:gd name="connsiteX0" fmla="*/ 12028 w 1896624"/>
                <a:gd name="connsiteY0" fmla="*/ 926816 h 1103237"/>
                <a:gd name="connsiteX1" fmla="*/ 1041956 w 1896624"/>
                <a:gd name="connsiteY1" fmla="*/ 10896 h 1103237"/>
                <a:gd name="connsiteX2" fmla="*/ 1896624 w 1896624"/>
                <a:gd name="connsiteY2" fmla="*/ 500096 h 1103237"/>
                <a:gd name="connsiteX3" fmla="*/ 1041956 w 1896624"/>
                <a:gd name="connsiteY3" fmla="*/ 989296 h 1103237"/>
                <a:gd name="connsiteX4" fmla="*/ 12028 w 1896624"/>
                <a:gd name="connsiteY4" fmla="*/ 926816 h 1103237"/>
                <a:gd name="connsiteX0" fmla="*/ 0 w 1884596"/>
                <a:gd name="connsiteY0" fmla="*/ 926816 h 1017951"/>
                <a:gd name="connsiteX1" fmla="*/ 1029928 w 1884596"/>
                <a:gd name="connsiteY1" fmla="*/ 10896 h 1017951"/>
                <a:gd name="connsiteX2" fmla="*/ 1884596 w 1884596"/>
                <a:gd name="connsiteY2" fmla="*/ 500096 h 1017951"/>
                <a:gd name="connsiteX3" fmla="*/ 1029928 w 1884596"/>
                <a:gd name="connsiteY3" fmla="*/ 989296 h 1017951"/>
                <a:gd name="connsiteX4" fmla="*/ 0 w 1884596"/>
                <a:gd name="connsiteY4" fmla="*/ 926816 h 1017951"/>
                <a:gd name="connsiteX0" fmla="*/ 0 w 1884596"/>
                <a:gd name="connsiteY0" fmla="*/ 939796 h 1030931"/>
                <a:gd name="connsiteX1" fmla="*/ 1029928 w 1884596"/>
                <a:gd name="connsiteY1" fmla="*/ 23876 h 1030931"/>
                <a:gd name="connsiteX2" fmla="*/ 1884596 w 1884596"/>
                <a:gd name="connsiteY2" fmla="*/ 513076 h 1030931"/>
                <a:gd name="connsiteX3" fmla="*/ 1029928 w 1884596"/>
                <a:gd name="connsiteY3" fmla="*/ 1002276 h 1030931"/>
                <a:gd name="connsiteX4" fmla="*/ 0 w 1884596"/>
                <a:gd name="connsiteY4" fmla="*/ 939796 h 1030931"/>
                <a:gd name="connsiteX0" fmla="*/ 0 w 1884596"/>
                <a:gd name="connsiteY0" fmla="*/ 792646 h 883781"/>
                <a:gd name="connsiteX1" fmla="*/ 1029928 w 1884596"/>
                <a:gd name="connsiteY1" fmla="*/ 36746 h 883781"/>
                <a:gd name="connsiteX2" fmla="*/ 1884596 w 1884596"/>
                <a:gd name="connsiteY2" fmla="*/ 365926 h 883781"/>
                <a:gd name="connsiteX3" fmla="*/ 1029928 w 1884596"/>
                <a:gd name="connsiteY3" fmla="*/ 855126 h 883781"/>
                <a:gd name="connsiteX4" fmla="*/ 0 w 1884596"/>
                <a:gd name="connsiteY4" fmla="*/ 792646 h 883781"/>
                <a:gd name="connsiteX0" fmla="*/ 0 w 1884596"/>
                <a:gd name="connsiteY0" fmla="*/ 792646 h 872271"/>
                <a:gd name="connsiteX1" fmla="*/ 1029928 w 1884596"/>
                <a:gd name="connsiteY1" fmla="*/ 36746 h 872271"/>
                <a:gd name="connsiteX2" fmla="*/ 1884596 w 1884596"/>
                <a:gd name="connsiteY2" fmla="*/ 365926 h 872271"/>
                <a:gd name="connsiteX3" fmla="*/ 1029928 w 1884596"/>
                <a:gd name="connsiteY3" fmla="*/ 855126 h 872271"/>
                <a:gd name="connsiteX4" fmla="*/ 0 w 1884596"/>
                <a:gd name="connsiteY4" fmla="*/ 792646 h 872271"/>
                <a:gd name="connsiteX0" fmla="*/ 0 w 1884596"/>
                <a:gd name="connsiteY0" fmla="*/ 792646 h 811608"/>
                <a:gd name="connsiteX1" fmla="*/ 1029928 w 1884596"/>
                <a:gd name="connsiteY1" fmla="*/ 36746 h 811608"/>
                <a:gd name="connsiteX2" fmla="*/ 1884596 w 1884596"/>
                <a:gd name="connsiteY2" fmla="*/ 365926 h 811608"/>
                <a:gd name="connsiteX3" fmla="*/ 1212808 w 1884596"/>
                <a:gd name="connsiteY3" fmla="*/ 786546 h 811608"/>
                <a:gd name="connsiteX4" fmla="*/ 0 w 1884596"/>
                <a:gd name="connsiteY4" fmla="*/ 792646 h 811608"/>
                <a:gd name="connsiteX0" fmla="*/ 0 w 1953176"/>
                <a:gd name="connsiteY0" fmla="*/ 778764 h 799362"/>
                <a:gd name="connsiteX1" fmla="*/ 1029928 w 1953176"/>
                <a:gd name="connsiteY1" fmla="*/ 22864 h 799362"/>
                <a:gd name="connsiteX2" fmla="*/ 1953176 w 1953176"/>
                <a:gd name="connsiteY2" fmla="*/ 329184 h 799362"/>
                <a:gd name="connsiteX3" fmla="*/ 1212808 w 1953176"/>
                <a:gd name="connsiteY3" fmla="*/ 772664 h 799362"/>
                <a:gd name="connsiteX4" fmla="*/ 0 w 1953176"/>
                <a:gd name="connsiteY4" fmla="*/ 778764 h 799362"/>
                <a:gd name="connsiteX0" fmla="*/ 0 w 1953176"/>
                <a:gd name="connsiteY0" fmla="*/ 778764 h 785999"/>
                <a:gd name="connsiteX1" fmla="*/ 1029928 w 1953176"/>
                <a:gd name="connsiteY1" fmla="*/ 22864 h 785999"/>
                <a:gd name="connsiteX2" fmla="*/ 1953176 w 1953176"/>
                <a:gd name="connsiteY2" fmla="*/ 329184 h 785999"/>
                <a:gd name="connsiteX3" fmla="*/ 1212808 w 1953176"/>
                <a:gd name="connsiteY3" fmla="*/ 772664 h 785999"/>
                <a:gd name="connsiteX4" fmla="*/ 0 w 1953176"/>
                <a:gd name="connsiteY4" fmla="*/ 778764 h 785999"/>
                <a:gd name="connsiteX0" fmla="*/ 0 w 1953176"/>
                <a:gd name="connsiteY0" fmla="*/ 931959 h 939194"/>
                <a:gd name="connsiteX1" fmla="*/ 1220428 w 1953176"/>
                <a:gd name="connsiteY1" fmla="*/ 12521 h 939194"/>
                <a:gd name="connsiteX2" fmla="*/ 1953176 w 1953176"/>
                <a:gd name="connsiteY2" fmla="*/ 482379 h 939194"/>
                <a:gd name="connsiteX3" fmla="*/ 1212808 w 1953176"/>
                <a:gd name="connsiteY3" fmla="*/ 925859 h 939194"/>
                <a:gd name="connsiteX4" fmla="*/ 0 w 1953176"/>
                <a:gd name="connsiteY4" fmla="*/ 931959 h 939194"/>
                <a:gd name="connsiteX0" fmla="*/ 0 w 1953176"/>
                <a:gd name="connsiteY0" fmla="*/ 925368 h 932603"/>
                <a:gd name="connsiteX1" fmla="*/ 1220428 w 1953176"/>
                <a:gd name="connsiteY1" fmla="*/ 5930 h 932603"/>
                <a:gd name="connsiteX2" fmla="*/ 1953176 w 1953176"/>
                <a:gd name="connsiteY2" fmla="*/ 475788 h 932603"/>
                <a:gd name="connsiteX3" fmla="*/ 1212808 w 1953176"/>
                <a:gd name="connsiteY3" fmla="*/ 919268 h 932603"/>
                <a:gd name="connsiteX4" fmla="*/ 0 w 1953176"/>
                <a:gd name="connsiteY4" fmla="*/ 925368 h 932603"/>
                <a:gd name="connsiteX0" fmla="*/ 0 w 1953176"/>
                <a:gd name="connsiteY0" fmla="*/ 926634 h 933869"/>
                <a:gd name="connsiteX1" fmla="*/ 1220428 w 1953176"/>
                <a:gd name="connsiteY1" fmla="*/ 7196 h 933869"/>
                <a:gd name="connsiteX2" fmla="*/ 1953176 w 1953176"/>
                <a:gd name="connsiteY2" fmla="*/ 477054 h 933869"/>
                <a:gd name="connsiteX3" fmla="*/ 1212808 w 1953176"/>
                <a:gd name="connsiteY3" fmla="*/ 920534 h 933869"/>
                <a:gd name="connsiteX4" fmla="*/ 0 w 1953176"/>
                <a:gd name="connsiteY4" fmla="*/ 926634 h 933869"/>
                <a:gd name="connsiteX0" fmla="*/ 0 w 1953176"/>
                <a:gd name="connsiteY0" fmla="*/ 926634 h 926635"/>
                <a:gd name="connsiteX1" fmla="*/ 1220428 w 1953176"/>
                <a:gd name="connsiteY1" fmla="*/ 7196 h 926635"/>
                <a:gd name="connsiteX2" fmla="*/ 1953176 w 1953176"/>
                <a:gd name="connsiteY2" fmla="*/ 477054 h 926635"/>
                <a:gd name="connsiteX3" fmla="*/ 1212808 w 1953176"/>
                <a:gd name="connsiteY3" fmla="*/ 920534 h 926635"/>
                <a:gd name="connsiteX4" fmla="*/ 0 w 1953176"/>
                <a:gd name="connsiteY4" fmla="*/ 926634 h 926635"/>
                <a:gd name="connsiteX0" fmla="*/ 0 w 1953194"/>
                <a:gd name="connsiteY0" fmla="*/ 923799 h 976755"/>
                <a:gd name="connsiteX1" fmla="*/ 1220428 w 1953194"/>
                <a:gd name="connsiteY1" fmla="*/ 4361 h 976755"/>
                <a:gd name="connsiteX2" fmla="*/ 1953176 w 1953194"/>
                <a:gd name="connsiteY2" fmla="*/ 474219 h 976755"/>
                <a:gd name="connsiteX3" fmla="*/ 1238960 w 1953194"/>
                <a:gd name="connsiteY3" fmla="*/ 976711 h 976755"/>
                <a:gd name="connsiteX4" fmla="*/ 0 w 1953194"/>
                <a:gd name="connsiteY4" fmla="*/ 923799 h 976755"/>
                <a:gd name="connsiteX0" fmla="*/ 0 w 1953195"/>
                <a:gd name="connsiteY0" fmla="*/ 923799 h 987196"/>
                <a:gd name="connsiteX1" fmla="*/ 1220428 w 1953195"/>
                <a:gd name="connsiteY1" fmla="*/ 4361 h 987196"/>
                <a:gd name="connsiteX2" fmla="*/ 1953176 w 1953195"/>
                <a:gd name="connsiteY2" fmla="*/ 474219 h 987196"/>
                <a:gd name="connsiteX3" fmla="*/ 1238960 w 1953195"/>
                <a:gd name="connsiteY3" fmla="*/ 976711 h 987196"/>
                <a:gd name="connsiteX4" fmla="*/ 0 w 1953195"/>
                <a:gd name="connsiteY4" fmla="*/ 923799 h 987196"/>
                <a:gd name="connsiteX0" fmla="*/ 0 w 1953176"/>
                <a:gd name="connsiteY0" fmla="*/ 923799 h 988206"/>
                <a:gd name="connsiteX1" fmla="*/ 1220428 w 1953176"/>
                <a:gd name="connsiteY1" fmla="*/ 4361 h 988206"/>
                <a:gd name="connsiteX2" fmla="*/ 1953176 w 1953176"/>
                <a:gd name="connsiteY2" fmla="*/ 474219 h 988206"/>
                <a:gd name="connsiteX3" fmla="*/ 1238960 w 1953176"/>
                <a:gd name="connsiteY3" fmla="*/ 976711 h 988206"/>
                <a:gd name="connsiteX4" fmla="*/ 0 w 1953176"/>
                <a:gd name="connsiteY4" fmla="*/ 923799 h 988206"/>
                <a:gd name="connsiteX0" fmla="*/ 0 w 1953176"/>
                <a:gd name="connsiteY0" fmla="*/ 924606 h 989013"/>
                <a:gd name="connsiteX1" fmla="*/ 1220428 w 1953176"/>
                <a:gd name="connsiteY1" fmla="*/ 5168 h 989013"/>
                <a:gd name="connsiteX2" fmla="*/ 1953176 w 1953176"/>
                <a:gd name="connsiteY2" fmla="*/ 475026 h 989013"/>
                <a:gd name="connsiteX3" fmla="*/ 1238960 w 1953176"/>
                <a:gd name="connsiteY3" fmla="*/ 977518 h 989013"/>
                <a:gd name="connsiteX4" fmla="*/ 0 w 1953176"/>
                <a:gd name="connsiteY4" fmla="*/ 924606 h 989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3176" h="989013">
                  <a:moveTo>
                    <a:pt x="0" y="924606"/>
                  </a:moveTo>
                  <a:cubicBezTo>
                    <a:pt x="121920" y="616328"/>
                    <a:pt x="833939" y="52841"/>
                    <a:pt x="1220428" y="5168"/>
                  </a:cubicBezTo>
                  <a:cubicBezTo>
                    <a:pt x="1606917" y="-42505"/>
                    <a:pt x="1825309" y="249459"/>
                    <a:pt x="1953176" y="475026"/>
                  </a:cubicBezTo>
                  <a:cubicBezTo>
                    <a:pt x="1855210" y="681619"/>
                    <a:pt x="1585788" y="1059673"/>
                    <a:pt x="1238960" y="977518"/>
                  </a:cubicBezTo>
                  <a:cubicBezTo>
                    <a:pt x="892132" y="895363"/>
                    <a:pt x="640080" y="718826"/>
                    <a:pt x="0" y="924606"/>
                  </a:cubicBezTo>
                  <a:close/>
                </a:path>
              </a:pathLst>
            </a:custGeom>
            <a:solidFill>
              <a:srgbClr val="33993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楕円 6">
              <a:extLst>
                <a:ext uri="{FF2B5EF4-FFF2-40B4-BE49-F238E27FC236}">
                  <a16:creationId xmlns:a16="http://schemas.microsoft.com/office/drawing/2014/main" id="{5FCA1DA6-36B6-45D5-9E65-64DD804A19DE}"/>
                </a:ext>
              </a:extLst>
            </p:cNvPr>
            <p:cNvSpPr/>
            <p:nvPr/>
          </p:nvSpPr>
          <p:spPr>
            <a:xfrm rot="13265936" flipH="1">
              <a:off x="674363" y="4760077"/>
              <a:ext cx="1204578" cy="475792"/>
            </a:xfrm>
            <a:custGeom>
              <a:avLst/>
              <a:gdLst>
                <a:gd name="connsiteX0" fmla="*/ 0 w 1709336"/>
                <a:gd name="connsiteY0" fmla="*/ 489200 h 978399"/>
                <a:gd name="connsiteX1" fmla="*/ 854668 w 1709336"/>
                <a:gd name="connsiteY1" fmla="*/ 0 h 978399"/>
                <a:gd name="connsiteX2" fmla="*/ 1709336 w 1709336"/>
                <a:gd name="connsiteY2" fmla="*/ 489200 h 978399"/>
                <a:gd name="connsiteX3" fmla="*/ 854668 w 1709336"/>
                <a:gd name="connsiteY3" fmla="*/ 978400 h 978399"/>
                <a:gd name="connsiteX4" fmla="*/ 0 w 1709336"/>
                <a:gd name="connsiteY4" fmla="*/ 489200 h 978399"/>
                <a:gd name="connsiteX0" fmla="*/ 0 w 1884596"/>
                <a:gd name="connsiteY0" fmla="*/ 926816 h 1087482"/>
                <a:gd name="connsiteX1" fmla="*/ 1029928 w 1884596"/>
                <a:gd name="connsiteY1" fmla="*/ 10896 h 1087482"/>
                <a:gd name="connsiteX2" fmla="*/ 1884596 w 1884596"/>
                <a:gd name="connsiteY2" fmla="*/ 500096 h 1087482"/>
                <a:gd name="connsiteX3" fmla="*/ 1029928 w 1884596"/>
                <a:gd name="connsiteY3" fmla="*/ 989296 h 1087482"/>
                <a:gd name="connsiteX4" fmla="*/ 0 w 1884596"/>
                <a:gd name="connsiteY4" fmla="*/ 926816 h 1087482"/>
                <a:gd name="connsiteX0" fmla="*/ 12028 w 1896624"/>
                <a:gd name="connsiteY0" fmla="*/ 926816 h 1103237"/>
                <a:gd name="connsiteX1" fmla="*/ 1041956 w 1896624"/>
                <a:gd name="connsiteY1" fmla="*/ 10896 h 1103237"/>
                <a:gd name="connsiteX2" fmla="*/ 1896624 w 1896624"/>
                <a:gd name="connsiteY2" fmla="*/ 500096 h 1103237"/>
                <a:gd name="connsiteX3" fmla="*/ 1041956 w 1896624"/>
                <a:gd name="connsiteY3" fmla="*/ 989296 h 1103237"/>
                <a:gd name="connsiteX4" fmla="*/ 12028 w 1896624"/>
                <a:gd name="connsiteY4" fmla="*/ 926816 h 1103237"/>
                <a:gd name="connsiteX0" fmla="*/ 0 w 1884596"/>
                <a:gd name="connsiteY0" fmla="*/ 926816 h 1017951"/>
                <a:gd name="connsiteX1" fmla="*/ 1029928 w 1884596"/>
                <a:gd name="connsiteY1" fmla="*/ 10896 h 1017951"/>
                <a:gd name="connsiteX2" fmla="*/ 1884596 w 1884596"/>
                <a:gd name="connsiteY2" fmla="*/ 500096 h 1017951"/>
                <a:gd name="connsiteX3" fmla="*/ 1029928 w 1884596"/>
                <a:gd name="connsiteY3" fmla="*/ 989296 h 1017951"/>
                <a:gd name="connsiteX4" fmla="*/ 0 w 1884596"/>
                <a:gd name="connsiteY4" fmla="*/ 926816 h 1017951"/>
                <a:gd name="connsiteX0" fmla="*/ 0 w 1884596"/>
                <a:gd name="connsiteY0" fmla="*/ 939796 h 1030931"/>
                <a:gd name="connsiteX1" fmla="*/ 1029928 w 1884596"/>
                <a:gd name="connsiteY1" fmla="*/ 23876 h 1030931"/>
                <a:gd name="connsiteX2" fmla="*/ 1884596 w 1884596"/>
                <a:gd name="connsiteY2" fmla="*/ 513076 h 1030931"/>
                <a:gd name="connsiteX3" fmla="*/ 1029928 w 1884596"/>
                <a:gd name="connsiteY3" fmla="*/ 1002276 h 1030931"/>
                <a:gd name="connsiteX4" fmla="*/ 0 w 1884596"/>
                <a:gd name="connsiteY4" fmla="*/ 939796 h 1030931"/>
                <a:gd name="connsiteX0" fmla="*/ 0 w 1884596"/>
                <a:gd name="connsiteY0" fmla="*/ 792646 h 883781"/>
                <a:gd name="connsiteX1" fmla="*/ 1029928 w 1884596"/>
                <a:gd name="connsiteY1" fmla="*/ 36746 h 883781"/>
                <a:gd name="connsiteX2" fmla="*/ 1884596 w 1884596"/>
                <a:gd name="connsiteY2" fmla="*/ 365926 h 883781"/>
                <a:gd name="connsiteX3" fmla="*/ 1029928 w 1884596"/>
                <a:gd name="connsiteY3" fmla="*/ 855126 h 883781"/>
                <a:gd name="connsiteX4" fmla="*/ 0 w 1884596"/>
                <a:gd name="connsiteY4" fmla="*/ 792646 h 883781"/>
                <a:gd name="connsiteX0" fmla="*/ 0 w 1884596"/>
                <a:gd name="connsiteY0" fmla="*/ 792646 h 872271"/>
                <a:gd name="connsiteX1" fmla="*/ 1029928 w 1884596"/>
                <a:gd name="connsiteY1" fmla="*/ 36746 h 872271"/>
                <a:gd name="connsiteX2" fmla="*/ 1884596 w 1884596"/>
                <a:gd name="connsiteY2" fmla="*/ 365926 h 872271"/>
                <a:gd name="connsiteX3" fmla="*/ 1029928 w 1884596"/>
                <a:gd name="connsiteY3" fmla="*/ 855126 h 872271"/>
                <a:gd name="connsiteX4" fmla="*/ 0 w 1884596"/>
                <a:gd name="connsiteY4" fmla="*/ 792646 h 872271"/>
                <a:gd name="connsiteX0" fmla="*/ 0 w 1884596"/>
                <a:gd name="connsiteY0" fmla="*/ 792646 h 811608"/>
                <a:gd name="connsiteX1" fmla="*/ 1029928 w 1884596"/>
                <a:gd name="connsiteY1" fmla="*/ 36746 h 811608"/>
                <a:gd name="connsiteX2" fmla="*/ 1884596 w 1884596"/>
                <a:gd name="connsiteY2" fmla="*/ 365926 h 811608"/>
                <a:gd name="connsiteX3" fmla="*/ 1212808 w 1884596"/>
                <a:gd name="connsiteY3" fmla="*/ 786546 h 811608"/>
                <a:gd name="connsiteX4" fmla="*/ 0 w 1884596"/>
                <a:gd name="connsiteY4" fmla="*/ 792646 h 811608"/>
                <a:gd name="connsiteX0" fmla="*/ 0 w 1953176"/>
                <a:gd name="connsiteY0" fmla="*/ 778764 h 799362"/>
                <a:gd name="connsiteX1" fmla="*/ 1029928 w 1953176"/>
                <a:gd name="connsiteY1" fmla="*/ 22864 h 799362"/>
                <a:gd name="connsiteX2" fmla="*/ 1953176 w 1953176"/>
                <a:gd name="connsiteY2" fmla="*/ 329184 h 799362"/>
                <a:gd name="connsiteX3" fmla="*/ 1212808 w 1953176"/>
                <a:gd name="connsiteY3" fmla="*/ 772664 h 799362"/>
                <a:gd name="connsiteX4" fmla="*/ 0 w 1953176"/>
                <a:gd name="connsiteY4" fmla="*/ 778764 h 799362"/>
                <a:gd name="connsiteX0" fmla="*/ 0 w 1953176"/>
                <a:gd name="connsiteY0" fmla="*/ 778764 h 785999"/>
                <a:gd name="connsiteX1" fmla="*/ 1029928 w 1953176"/>
                <a:gd name="connsiteY1" fmla="*/ 22864 h 785999"/>
                <a:gd name="connsiteX2" fmla="*/ 1953176 w 1953176"/>
                <a:gd name="connsiteY2" fmla="*/ 329184 h 785999"/>
                <a:gd name="connsiteX3" fmla="*/ 1212808 w 1953176"/>
                <a:gd name="connsiteY3" fmla="*/ 772664 h 785999"/>
                <a:gd name="connsiteX4" fmla="*/ 0 w 1953176"/>
                <a:gd name="connsiteY4" fmla="*/ 778764 h 785999"/>
                <a:gd name="connsiteX0" fmla="*/ 0 w 1953176"/>
                <a:gd name="connsiteY0" fmla="*/ 931959 h 939194"/>
                <a:gd name="connsiteX1" fmla="*/ 1220428 w 1953176"/>
                <a:gd name="connsiteY1" fmla="*/ 12521 h 939194"/>
                <a:gd name="connsiteX2" fmla="*/ 1953176 w 1953176"/>
                <a:gd name="connsiteY2" fmla="*/ 482379 h 939194"/>
                <a:gd name="connsiteX3" fmla="*/ 1212808 w 1953176"/>
                <a:gd name="connsiteY3" fmla="*/ 925859 h 939194"/>
                <a:gd name="connsiteX4" fmla="*/ 0 w 1953176"/>
                <a:gd name="connsiteY4" fmla="*/ 931959 h 939194"/>
                <a:gd name="connsiteX0" fmla="*/ 0 w 1953176"/>
                <a:gd name="connsiteY0" fmla="*/ 925368 h 932603"/>
                <a:gd name="connsiteX1" fmla="*/ 1220428 w 1953176"/>
                <a:gd name="connsiteY1" fmla="*/ 5930 h 932603"/>
                <a:gd name="connsiteX2" fmla="*/ 1953176 w 1953176"/>
                <a:gd name="connsiteY2" fmla="*/ 475788 h 932603"/>
                <a:gd name="connsiteX3" fmla="*/ 1212808 w 1953176"/>
                <a:gd name="connsiteY3" fmla="*/ 919268 h 932603"/>
                <a:gd name="connsiteX4" fmla="*/ 0 w 1953176"/>
                <a:gd name="connsiteY4" fmla="*/ 925368 h 932603"/>
                <a:gd name="connsiteX0" fmla="*/ 0 w 1953176"/>
                <a:gd name="connsiteY0" fmla="*/ 926634 h 933869"/>
                <a:gd name="connsiteX1" fmla="*/ 1220428 w 1953176"/>
                <a:gd name="connsiteY1" fmla="*/ 7196 h 933869"/>
                <a:gd name="connsiteX2" fmla="*/ 1953176 w 1953176"/>
                <a:gd name="connsiteY2" fmla="*/ 477054 h 933869"/>
                <a:gd name="connsiteX3" fmla="*/ 1212808 w 1953176"/>
                <a:gd name="connsiteY3" fmla="*/ 920534 h 933869"/>
                <a:gd name="connsiteX4" fmla="*/ 0 w 1953176"/>
                <a:gd name="connsiteY4" fmla="*/ 926634 h 933869"/>
                <a:gd name="connsiteX0" fmla="*/ 0 w 1953176"/>
                <a:gd name="connsiteY0" fmla="*/ 926634 h 926635"/>
                <a:gd name="connsiteX1" fmla="*/ 1220428 w 1953176"/>
                <a:gd name="connsiteY1" fmla="*/ 7196 h 926635"/>
                <a:gd name="connsiteX2" fmla="*/ 1953176 w 1953176"/>
                <a:gd name="connsiteY2" fmla="*/ 477054 h 926635"/>
                <a:gd name="connsiteX3" fmla="*/ 1212808 w 1953176"/>
                <a:gd name="connsiteY3" fmla="*/ 920534 h 926635"/>
                <a:gd name="connsiteX4" fmla="*/ 0 w 1953176"/>
                <a:gd name="connsiteY4" fmla="*/ 926634 h 926635"/>
                <a:gd name="connsiteX0" fmla="*/ 0 w 1953194"/>
                <a:gd name="connsiteY0" fmla="*/ 923799 h 976755"/>
                <a:gd name="connsiteX1" fmla="*/ 1220428 w 1953194"/>
                <a:gd name="connsiteY1" fmla="*/ 4361 h 976755"/>
                <a:gd name="connsiteX2" fmla="*/ 1953176 w 1953194"/>
                <a:gd name="connsiteY2" fmla="*/ 474219 h 976755"/>
                <a:gd name="connsiteX3" fmla="*/ 1238960 w 1953194"/>
                <a:gd name="connsiteY3" fmla="*/ 976711 h 976755"/>
                <a:gd name="connsiteX4" fmla="*/ 0 w 1953194"/>
                <a:gd name="connsiteY4" fmla="*/ 923799 h 976755"/>
                <a:gd name="connsiteX0" fmla="*/ 0 w 1953195"/>
                <a:gd name="connsiteY0" fmla="*/ 923799 h 987196"/>
                <a:gd name="connsiteX1" fmla="*/ 1220428 w 1953195"/>
                <a:gd name="connsiteY1" fmla="*/ 4361 h 987196"/>
                <a:gd name="connsiteX2" fmla="*/ 1953176 w 1953195"/>
                <a:gd name="connsiteY2" fmla="*/ 474219 h 987196"/>
                <a:gd name="connsiteX3" fmla="*/ 1238960 w 1953195"/>
                <a:gd name="connsiteY3" fmla="*/ 976711 h 987196"/>
                <a:gd name="connsiteX4" fmla="*/ 0 w 1953195"/>
                <a:gd name="connsiteY4" fmla="*/ 923799 h 987196"/>
                <a:gd name="connsiteX0" fmla="*/ 0 w 1953176"/>
                <a:gd name="connsiteY0" fmla="*/ 923799 h 988206"/>
                <a:gd name="connsiteX1" fmla="*/ 1220428 w 1953176"/>
                <a:gd name="connsiteY1" fmla="*/ 4361 h 988206"/>
                <a:gd name="connsiteX2" fmla="*/ 1953176 w 1953176"/>
                <a:gd name="connsiteY2" fmla="*/ 474219 h 988206"/>
                <a:gd name="connsiteX3" fmla="*/ 1238960 w 1953176"/>
                <a:gd name="connsiteY3" fmla="*/ 976711 h 988206"/>
                <a:gd name="connsiteX4" fmla="*/ 0 w 1953176"/>
                <a:gd name="connsiteY4" fmla="*/ 923799 h 988206"/>
                <a:gd name="connsiteX0" fmla="*/ 0 w 1953176"/>
                <a:gd name="connsiteY0" fmla="*/ 924606 h 989013"/>
                <a:gd name="connsiteX1" fmla="*/ 1220428 w 1953176"/>
                <a:gd name="connsiteY1" fmla="*/ 5168 h 989013"/>
                <a:gd name="connsiteX2" fmla="*/ 1953176 w 1953176"/>
                <a:gd name="connsiteY2" fmla="*/ 475026 h 989013"/>
                <a:gd name="connsiteX3" fmla="*/ 1238960 w 1953176"/>
                <a:gd name="connsiteY3" fmla="*/ 977518 h 989013"/>
                <a:gd name="connsiteX4" fmla="*/ 0 w 1953176"/>
                <a:gd name="connsiteY4" fmla="*/ 924606 h 989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3176" h="989013">
                  <a:moveTo>
                    <a:pt x="0" y="924606"/>
                  </a:moveTo>
                  <a:cubicBezTo>
                    <a:pt x="121920" y="616328"/>
                    <a:pt x="833939" y="52841"/>
                    <a:pt x="1220428" y="5168"/>
                  </a:cubicBezTo>
                  <a:cubicBezTo>
                    <a:pt x="1606917" y="-42505"/>
                    <a:pt x="1825309" y="249459"/>
                    <a:pt x="1953176" y="475026"/>
                  </a:cubicBezTo>
                  <a:cubicBezTo>
                    <a:pt x="1855210" y="681619"/>
                    <a:pt x="1585788" y="1059673"/>
                    <a:pt x="1238960" y="977518"/>
                  </a:cubicBezTo>
                  <a:cubicBezTo>
                    <a:pt x="892132" y="895363"/>
                    <a:pt x="640080" y="718826"/>
                    <a:pt x="0" y="924606"/>
                  </a:cubicBezTo>
                  <a:close/>
                </a:path>
              </a:pathLst>
            </a:custGeom>
            <a:solidFill>
              <a:srgbClr val="33993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C5E2D842-C744-41F7-8C5F-75378E23BBA9}"/>
              </a:ext>
            </a:extLst>
          </p:cNvPr>
          <p:cNvGrpSpPr/>
          <p:nvPr/>
        </p:nvGrpSpPr>
        <p:grpSpPr>
          <a:xfrm>
            <a:off x="6614745" y="4018502"/>
            <a:ext cx="2612493" cy="2151126"/>
            <a:chOff x="674363" y="3665221"/>
            <a:chExt cx="2109987" cy="1737362"/>
          </a:xfrm>
        </p:grpSpPr>
        <p:sp>
          <p:nvSpPr>
            <p:cNvPr id="61" name="四角形: 角を丸くする 60">
              <a:extLst>
                <a:ext uri="{FF2B5EF4-FFF2-40B4-BE49-F238E27FC236}">
                  <a16:creationId xmlns:a16="http://schemas.microsoft.com/office/drawing/2014/main" id="{CA10105B-AD13-43AC-9EE5-89349E3B78A4}"/>
                </a:ext>
              </a:extLst>
            </p:cNvPr>
            <p:cNvSpPr/>
            <p:nvPr/>
          </p:nvSpPr>
          <p:spPr>
            <a:xfrm>
              <a:off x="1693781" y="4213861"/>
              <a:ext cx="74060" cy="1188722"/>
            </a:xfrm>
            <a:prstGeom prst="roundRect">
              <a:avLst/>
            </a:prstGeom>
            <a:solidFill>
              <a:srgbClr val="33993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3F831483-6512-43E1-A91E-8AD538AE1070}"/>
                </a:ext>
              </a:extLst>
            </p:cNvPr>
            <p:cNvSpPr/>
            <p:nvPr/>
          </p:nvSpPr>
          <p:spPr>
            <a:xfrm>
              <a:off x="1259440" y="3665221"/>
              <a:ext cx="942740" cy="811050"/>
            </a:xfrm>
            <a:custGeom>
              <a:avLst/>
              <a:gdLst>
                <a:gd name="connsiteX0" fmla="*/ 491844 w 983688"/>
                <a:gd name="connsiteY0" fmla="*/ 0 h 851689"/>
                <a:gd name="connsiteX1" fmla="*/ 643102 w 983688"/>
                <a:gd name="connsiteY1" fmla="*/ 208588 h 851689"/>
                <a:gd name="connsiteX2" fmla="*/ 839631 w 983688"/>
                <a:gd name="connsiteY2" fmla="*/ 12058 h 851689"/>
                <a:gd name="connsiteX3" fmla="*/ 839631 w 983688"/>
                <a:gd name="connsiteY3" fmla="*/ 707632 h 851689"/>
                <a:gd name="connsiteX4" fmla="*/ 144057 w 983688"/>
                <a:gd name="connsiteY4" fmla="*/ 707632 h 851689"/>
                <a:gd name="connsiteX5" fmla="*/ 144057 w 983688"/>
                <a:gd name="connsiteY5" fmla="*/ 12058 h 851689"/>
                <a:gd name="connsiteX6" fmla="*/ 340587 w 983688"/>
                <a:gd name="connsiteY6" fmla="*/ 208588 h 851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3688" h="851689">
                  <a:moveTo>
                    <a:pt x="491844" y="0"/>
                  </a:moveTo>
                  <a:lnTo>
                    <a:pt x="643102" y="208588"/>
                  </a:lnTo>
                  <a:lnTo>
                    <a:pt x="839631" y="12058"/>
                  </a:lnTo>
                  <a:cubicBezTo>
                    <a:pt x="1031708" y="204135"/>
                    <a:pt x="1031708" y="515555"/>
                    <a:pt x="839631" y="707632"/>
                  </a:cubicBezTo>
                  <a:cubicBezTo>
                    <a:pt x="647554" y="899709"/>
                    <a:pt x="336134" y="899709"/>
                    <a:pt x="144057" y="707632"/>
                  </a:cubicBezTo>
                  <a:cubicBezTo>
                    <a:pt x="-48020" y="515555"/>
                    <a:pt x="-48020" y="204135"/>
                    <a:pt x="144057" y="12058"/>
                  </a:cubicBezTo>
                  <a:lnTo>
                    <a:pt x="340587" y="208588"/>
                  </a:lnTo>
                  <a:close/>
                </a:path>
              </a:pathLst>
            </a:custGeom>
            <a:solidFill>
              <a:srgbClr val="FF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楕円 6">
              <a:extLst>
                <a:ext uri="{FF2B5EF4-FFF2-40B4-BE49-F238E27FC236}">
                  <a16:creationId xmlns:a16="http://schemas.microsoft.com/office/drawing/2014/main" id="{5C7D3F02-4801-462C-B507-7C5D437532AB}"/>
                </a:ext>
              </a:extLst>
            </p:cNvPr>
            <p:cNvSpPr/>
            <p:nvPr/>
          </p:nvSpPr>
          <p:spPr>
            <a:xfrm rot="8334064">
              <a:off x="1579772" y="4760078"/>
              <a:ext cx="1204578" cy="475792"/>
            </a:xfrm>
            <a:custGeom>
              <a:avLst/>
              <a:gdLst>
                <a:gd name="connsiteX0" fmla="*/ 0 w 1709336"/>
                <a:gd name="connsiteY0" fmla="*/ 489200 h 978399"/>
                <a:gd name="connsiteX1" fmla="*/ 854668 w 1709336"/>
                <a:gd name="connsiteY1" fmla="*/ 0 h 978399"/>
                <a:gd name="connsiteX2" fmla="*/ 1709336 w 1709336"/>
                <a:gd name="connsiteY2" fmla="*/ 489200 h 978399"/>
                <a:gd name="connsiteX3" fmla="*/ 854668 w 1709336"/>
                <a:gd name="connsiteY3" fmla="*/ 978400 h 978399"/>
                <a:gd name="connsiteX4" fmla="*/ 0 w 1709336"/>
                <a:gd name="connsiteY4" fmla="*/ 489200 h 978399"/>
                <a:gd name="connsiteX0" fmla="*/ 0 w 1884596"/>
                <a:gd name="connsiteY0" fmla="*/ 926816 h 1087482"/>
                <a:gd name="connsiteX1" fmla="*/ 1029928 w 1884596"/>
                <a:gd name="connsiteY1" fmla="*/ 10896 h 1087482"/>
                <a:gd name="connsiteX2" fmla="*/ 1884596 w 1884596"/>
                <a:gd name="connsiteY2" fmla="*/ 500096 h 1087482"/>
                <a:gd name="connsiteX3" fmla="*/ 1029928 w 1884596"/>
                <a:gd name="connsiteY3" fmla="*/ 989296 h 1087482"/>
                <a:gd name="connsiteX4" fmla="*/ 0 w 1884596"/>
                <a:gd name="connsiteY4" fmla="*/ 926816 h 1087482"/>
                <a:gd name="connsiteX0" fmla="*/ 12028 w 1896624"/>
                <a:gd name="connsiteY0" fmla="*/ 926816 h 1103237"/>
                <a:gd name="connsiteX1" fmla="*/ 1041956 w 1896624"/>
                <a:gd name="connsiteY1" fmla="*/ 10896 h 1103237"/>
                <a:gd name="connsiteX2" fmla="*/ 1896624 w 1896624"/>
                <a:gd name="connsiteY2" fmla="*/ 500096 h 1103237"/>
                <a:gd name="connsiteX3" fmla="*/ 1041956 w 1896624"/>
                <a:gd name="connsiteY3" fmla="*/ 989296 h 1103237"/>
                <a:gd name="connsiteX4" fmla="*/ 12028 w 1896624"/>
                <a:gd name="connsiteY4" fmla="*/ 926816 h 1103237"/>
                <a:gd name="connsiteX0" fmla="*/ 0 w 1884596"/>
                <a:gd name="connsiteY0" fmla="*/ 926816 h 1017951"/>
                <a:gd name="connsiteX1" fmla="*/ 1029928 w 1884596"/>
                <a:gd name="connsiteY1" fmla="*/ 10896 h 1017951"/>
                <a:gd name="connsiteX2" fmla="*/ 1884596 w 1884596"/>
                <a:gd name="connsiteY2" fmla="*/ 500096 h 1017951"/>
                <a:gd name="connsiteX3" fmla="*/ 1029928 w 1884596"/>
                <a:gd name="connsiteY3" fmla="*/ 989296 h 1017951"/>
                <a:gd name="connsiteX4" fmla="*/ 0 w 1884596"/>
                <a:gd name="connsiteY4" fmla="*/ 926816 h 1017951"/>
                <a:gd name="connsiteX0" fmla="*/ 0 w 1884596"/>
                <a:gd name="connsiteY0" fmla="*/ 939796 h 1030931"/>
                <a:gd name="connsiteX1" fmla="*/ 1029928 w 1884596"/>
                <a:gd name="connsiteY1" fmla="*/ 23876 h 1030931"/>
                <a:gd name="connsiteX2" fmla="*/ 1884596 w 1884596"/>
                <a:gd name="connsiteY2" fmla="*/ 513076 h 1030931"/>
                <a:gd name="connsiteX3" fmla="*/ 1029928 w 1884596"/>
                <a:gd name="connsiteY3" fmla="*/ 1002276 h 1030931"/>
                <a:gd name="connsiteX4" fmla="*/ 0 w 1884596"/>
                <a:gd name="connsiteY4" fmla="*/ 939796 h 1030931"/>
                <a:gd name="connsiteX0" fmla="*/ 0 w 1884596"/>
                <a:gd name="connsiteY0" fmla="*/ 792646 h 883781"/>
                <a:gd name="connsiteX1" fmla="*/ 1029928 w 1884596"/>
                <a:gd name="connsiteY1" fmla="*/ 36746 h 883781"/>
                <a:gd name="connsiteX2" fmla="*/ 1884596 w 1884596"/>
                <a:gd name="connsiteY2" fmla="*/ 365926 h 883781"/>
                <a:gd name="connsiteX3" fmla="*/ 1029928 w 1884596"/>
                <a:gd name="connsiteY3" fmla="*/ 855126 h 883781"/>
                <a:gd name="connsiteX4" fmla="*/ 0 w 1884596"/>
                <a:gd name="connsiteY4" fmla="*/ 792646 h 883781"/>
                <a:gd name="connsiteX0" fmla="*/ 0 w 1884596"/>
                <a:gd name="connsiteY0" fmla="*/ 792646 h 872271"/>
                <a:gd name="connsiteX1" fmla="*/ 1029928 w 1884596"/>
                <a:gd name="connsiteY1" fmla="*/ 36746 h 872271"/>
                <a:gd name="connsiteX2" fmla="*/ 1884596 w 1884596"/>
                <a:gd name="connsiteY2" fmla="*/ 365926 h 872271"/>
                <a:gd name="connsiteX3" fmla="*/ 1029928 w 1884596"/>
                <a:gd name="connsiteY3" fmla="*/ 855126 h 872271"/>
                <a:gd name="connsiteX4" fmla="*/ 0 w 1884596"/>
                <a:gd name="connsiteY4" fmla="*/ 792646 h 872271"/>
                <a:gd name="connsiteX0" fmla="*/ 0 w 1884596"/>
                <a:gd name="connsiteY0" fmla="*/ 792646 h 811608"/>
                <a:gd name="connsiteX1" fmla="*/ 1029928 w 1884596"/>
                <a:gd name="connsiteY1" fmla="*/ 36746 h 811608"/>
                <a:gd name="connsiteX2" fmla="*/ 1884596 w 1884596"/>
                <a:gd name="connsiteY2" fmla="*/ 365926 h 811608"/>
                <a:gd name="connsiteX3" fmla="*/ 1212808 w 1884596"/>
                <a:gd name="connsiteY3" fmla="*/ 786546 h 811608"/>
                <a:gd name="connsiteX4" fmla="*/ 0 w 1884596"/>
                <a:gd name="connsiteY4" fmla="*/ 792646 h 811608"/>
                <a:gd name="connsiteX0" fmla="*/ 0 w 1953176"/>
                <a:gd name="connsiteY0" fmla="*/ 778764 h 799362"/>
                <a:gd name="connsiteX1" fmla="*/ 1029928 w 1953176"/>
                <a:gd name="connsiteY1" fmla="*/ 22864 h 799362"/>
                <a:gd name="connsiteX2" fmla="*/ 1953176 w 1953176"/>
                <a:gd name="connsiteY2" fmla="*/ 329184 h 799362"/>
                <a:gd name="connsiteX3" fmla="*/ 1212808 w 1953176"/>
                <a:gd name="connsiteY3" fmla="*/ 772664 h 799362"/>
                <a:gd name="connsiteX4" fmla="*/ 0 w 1953176"/>
                <a:gd name="connsiteY4" fmla="*/ 778764 h 799362"/>
                <a:gd name="connsiteX0" fmla="*/ 0 w 1953176"/>
                <a:gd name="connsiteY0" fmla="*/ 778764 h 785999"/>
                <a:gd name="connsiteX1" fmla="*/ 1029928 w 1953176"/>
                <a:gd name="connsiteY1" fmla="*/ 22864 h 785999"/>
                <a:gd name="connsiteX2" fmla="*/ 1953176 w 1953176"/>
                <a:gd name="connsiteY2" fmla="*/ 329184 h 785999"/>
                <a:gd name="connsiteX3" fmla="*/ 1212808 w 1953176"/>
                <a:gd name="connsiteY3" fmla="*/ 772664 h 785999"/>
                <a:gd name="connsiteX4" fmla="*/ 0 w 1953176"/>
                <a:gd name="connsiteY4" fmla="*/ 778764 h 785999"/>
                <a:gd name="connsiteX0" fmla="*/ 0 w 1953176"/>
                <a:gd name="connsiteY0" fmla="*/ 931959 h 939194"/>
                <a:gd name="connsiteX1" fmla="*/ 1220428 w 1953176"/>
                <a:gd name="connsiteY1" fmla="*/ 12521 h 939194"/>
                <a:gd name="connsiteX2" fmla="*/ 1953176 w 1953176"/>
                <a:gd name="connsiteY2" fmla="*/ 482379 h 939194"/>
                <a:gd name="connsiteX3" fmla="*/ 1212808 w 1953176"/>
                <a:gd name="connsiteY3" fmla="*/ 925859 h 939194"/>
                <a:gd name="connsiteX4" fmla="*/ 0 w 1953176"/>
                <a:gd name="connsiteY4" fmla="*/ 931959 h 939194"/>
                <a:gd name="connsiteX0" fmla="*/ 0 w 1953176"/>
                <a:gd name="connsiteY0" fmla="*/ 925368 h 932603"/>
                <a:gd name="connsiteX1" fmla="*/ 1220428 w 1953176"/>
                <a:gd name="connsiteY1" fmla="*/ 5930 h 932603"/>
                <a:gd name="connsiteX2" fmla="*/ 1953176 w 1953176"/>
                <a:gd name="connsiteY2" fmla="*/ 475788 h 932603"/>
                <a:gd name="connsiteX3" fmla="*/ 1212808 w 1953176"/>
                <a:gd name="connsiteY3" fmla="*/ 919268 h 932603"/>
                <a:gd name="connsiteX4" fmla="*/ 0 w 1953176"/>
                <a:gd name="connsiteY4" fmla="*/ 925368 h 932603"/>
                <a:gd name="connsiteX0" fmla="*/ 0 w 1953176"/>
                <a:gd name="connsiteY0" fmla="*/ 926634 h 933869"/>
                <a:gd name="connsiteX1" fmla="*/ 1220428 w 1953176"/>
                <a:gd name="connsiteY1" fmla="*/ 7196 h 933869"/>
                <a:gd name="connsiteX2" fmla="*/ 1953176 w 1953176"/>
                <a:gd name="connsiteY2" fmla="*/ 477054 h 933869"/>
                <a:gd name="connsiteX3" fmla="*/ 1212808 w 1953176"/>
                <a:gd name="connsiteY3" fmla="*/ 920534 h 933869"/>
                <a:gd name="connsiteX4" fmla="*/ 0 w 1953176"/>
                <a:gd name="connsiteY4" fmla="*/ 926634 h 933869"/>
                <a:gd name="connsiteX0" fmla="*/ 0 w 1953176"/>
                <a:gd name="connsiteY0" fmla="*/ 926634 h 926635"/>
                <a:gd name="connsiteX1" fmla="*/ 1220428 w 1953176"/>
                <a:gd name="connsiteY1" fmla="*/ 7196 h 926635"/>
                <a:gd name="connsiteX2" fmla="*/ 1953176 w 1953176"/>
                <a:gd name="connsiteY2" fmla="*/ 477054 h 926635"/>
                <a:gd name="connsiteX3" fmla="*/ 1212808 w 1953176"/>
                <a:gd name="connsiteY3" fmla="*/ 920534 h 926635"/>
                <a:gd name="connsiteX4" fmla="*/ 0 w 1953176"/>
                <a:gd name="connsiteY4" fmla="*/ 926634 h 926635"/>
                <a:gd name="connsiteX0" fmla="*/ 0 w 1953194"/>
                <a:gd name="connsiteY0" fmla="*/ 923799 h 976755"/>
                <a:gd name="connsiteX1" fmla="*/ 1220428 w 1953194"/>
                <a:gd name="connsiteY1" fmla="*/ 4361 h 976755"/>
                <a:gd name="connsiteX2" fmla="*/ 1953176 w 1953194"/>
                <a:gd name="connsiteY2" fmla="*/ 474219 h 976755"/>
                <a:gd name="connsiteX3" fmla="*/ 1238960 w 1953194"/>
                <a:gd name="connsiteY3" fmla="*/ 976711 h 976755"/>
                <a:gd name="connsiteX4" fmla="*/ 0 w 1953194"/>
                <a:gd name="connsiteY4" fmla="*/ 923799 h 976755"/>
                <a:gd name="connsiteX0" fmla="*/ 0 w 1953195"/>
                <a:gd name="connsiteY0" fmla="*/ 923799 h 987196"/>
                <a:gd name="connsiteX1" fmla="*/ 1220428 w 1953195"/>
                <a:gd name="connsiteY1" fmla="*/ 4361 h 987196"/>
                <a:gd name="connsiteX2" fmla="*/ 1953176 w 1953195"/>
                <a:gd name="connsiteY2" fmla="*/ 474219 h 987196"/>
                <a:gd name="connsiteX3" fmla="*/ 1238960 w 1953195"/>
                <a:gd name="connsiteY3" fmla="*/ 976711 h 987196"/>
                <a:gd name="connsiteX4" fmla="*/ 0 w 1953195"/>
                <a:gd name="connsiteY4" fmla="*/ 923799 h 987196"/>
                <a:gd name="connsiteX0" fmla="*/ 0 w 1953176"/>
                <a:gd name="connsiteY0" fmla="*/ 923799 h 988206"/>
                <a:gd name="connsiteX1" fmla="*/ 1220428 w 1953176"/>
                <a:gd name="connsiteY1" fmla="*/ 4361 h 988206"/>
                <a:gd name="connsiteX2" fmla="*/ 1953176 w 1953176"/>
                <a:gd name="connsiteY2" fmla="*/ 474219 h 988206"/>
                <a:gd name="connsiteX3" fmla="*/ 1238960 w 1953176"/>
                <a:gd name="connsiteY3" fmla="*/ 976711 h 988206"/>
                <a:gd name="connsiteX4" fmla="*/ 0 w 1953176"/>
                <a:gd name="connsiteY4" fmla="*/ 923799 h 988206"/>
                <a:gd name="connsiteX0" fmla="*/ 0 w 1953176"/>
                <a:gd name="connsiteY0" fmla="*/ 924606 h 989013"/>
                <a:gd name="connsiteX1" fmla="*/ 1220428 w 1953176"/>
                <a:gd name="connsiteY1" fmla="*/ 5168 h 989013"/>
                <a:gd name="connsiteX2" fmla="*/ 1953176 w 1953176"/>
                <a:gd name="connsiteY2" fmla="*/ 475026 h 989013"/>
                <a:gd name="connsiteX3" fmla="*/ 1238960 w 1953176"/>
                <a:gd name="connsiteY3" fmla="*/ 977518 h 989013"/>
                <a:gd name="connsiteX4" fmla="*/ 0 w 1953176"/>
                <a:gd name="connsiteY4" fmla="*/ 924606 h 989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3176" h="989013">
                  <a:moveTo>
                    <a:pt x="0" y="924606"/>
                  </a:moveTo>
                  <a:cubicBezTo>
                    <a:pt x="121920" y="616328"/>
                    <a:pt x="833939" y="52841"/>
                    <a:pt x="1220428" y="5168"/>
                  </a:cubicBezTo>
                  <a:cubicBezTo>
                    <a:pt x="1606917" y="-42505"/>
                    <a:pt x="1825309" y="249459"/>
                    <a:pt x="1953176" y="475026"/>
                  </a:cubicBezTo>
                  <a:cubicBezTo>
                    <a:pt x="1855210" y="681619"/>
                    <a:pt x="1585788" y="1059673"/>
                    <a:pt x="1238960" y="977518"/>
                  </a:cubicBezTo>
                  <a:cubicBezTo>
                    <a:pt x="892132" y="895363"/>
                    <a:pt x="640080" y="718826"/>
                    <a:pt x="0" y="924606"/>
                  </a:cubicBezTo>
                  <a:close/>
                </a:path>
              </a:pathLst>
            </a:custGeom>
            <a:solidFill>
              <a:srgbClr val="33993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楕円 6">
              <a:extLst>
                <a:ext uri="{FF2B5EF4-FFF2-40B4-BE49-F238E27FC236}">
                  <a16:creationId xmlns:a16="http://schemas.microsoft.com/office/drawing/2014/main" id="{D8617A80-8397-4499-A991-3D3A42AB3B46}"/>
                </a:ext>
              </a:extLst>
            </p:cNvPr>
            <p:cNvSpPr/>
            <p:nvPr/>
          </p:nvSpPr>
          <p:spPr>
            <a:xfrm rot="13265936" flipH="1">
              <a:off x="674363" y="4760077"/>
              <a:ext cx="1204578" cy="475792"/>
            </a:xfrm>
            <a:custGeom>
              <a:avLst/>
              <a:gdLst>
                <a:gd name="connsiteX0" fmla="*/ 0 w 1709336"/>
                <a:gd name="connsiteY0" fmla="*/ 489200 h 978399"/>
                <a:gd name="connsiteX1" fmla="*/ 854668 w 1709336"/>
                <a:gd name="connsiteY1" fmla="*/ 0 h 978399"/>
                <a:gd name="connsiteX2" fmla="*/ 1709336 w 1709336"/>
                <a:gd name="connsiteY2" fmla="*/ 489200 h 978399"/>
                <a:gd name="connsiteX3" fmla="*/ 854668 w 1709336"/>
                <a:gd name="connsiteY3" fmla="*/ 978400 h 978399"/>
                <a:gd name="connsiteX4" fmla="*/ 0 w 1709336"/>
                <a:gd name="connsiteY4" fmla="*/ 489200 h 978399"/>
                <a:gd name="connsiteX0" fmla="*/ 0 w 1884596"/>
                <a:gd name="connsiteY0" fmla="*/ 926816 h 1087482"/>
                <a:gd name="connsiteX1" fmla="*/ 1029928 w 1884596"/>
                <a:gd name="connsiteY1" fmla="*/ 10896 h 1087482"/>
                <a:gd name="connsiteX2" fmla="*/ 1884596 w 1884596"/>
                <a:gd name="connsiteY2" fmla="*/ 500096 h 1087482"/>
                <a:gd name="connsiteX3" fmla="*/ 1029928 w 1884596"/>
                <a:gd name="connsiteY3" fmla="*/ 989296 h 1087482"/>
                <a:gd name="connsiteX4" fmla="*/ 0 w 1884596"/>
                <a:gd name="connsiteY4" fmla="*/ 926816 h 1087482"/>
                <a:gd name="connsiteX0" fmla="*/ 12028 w 1896624"/>
                <a:gd name="connsiteY0" fmla="*/ 926816 h 1103237"/>
                <a:gd name="connsiteX1" fmla="*/ 1041956 w 1896624"/>
                <a:gd name="connsiteY1" fmla="*/ 10896 h 1103237"/>
                <a:gd name="connsiteX2" fmla="*/ 1896624 w 1896624"/>
                <a:gd name="connsiteY2" fmla="*/ 500096 h 1103237"/>
                <a:gd name="connsiteX3" fmla="*/ 1041956 w 1896624"/>
                <a:gd name="connsiteY3" fmla="*/ 989296 h 1103237"/>
                <a:gd name="connsiteX4" fmla="*/ 12028 w 1896624"/>
                <a:gd name="connsiteY4" fmla="*/ 926816 h 1103237"/>
                <a:gd name="connsiteX0" fmla="*/ 0 w 1884596"/>
                <a:gd name="connsiteY0" fmla="*/ 926816 h 1017951"/>
                <a:gd name="connsiteX1" fmla="*/ 1029928 w 1884596"/>
                <a:gd name="connsiteY1" fmla="*/ 10896 h 1017951"/>
                <a:gd name="connsiteX2" fmla="*/ 1884596 w 1884596"/>
                <a:gd name="connsiteY2" fmla="*/ 500096 h 1017951"/>
                <a:gd name="connsiteX3" fmla="*/ 1029928 w 1884596"/>
                <a:gd name="connsiteY3" fmla="*/ 989296 h 1017951"/>
                <a:gd name="connsiteX4" fmla="*/ 0 w 1884596"/>
                <a:gd name="connsiteY4" fmla="*/ 926816 h 1017951"/>
                <a:gd name="connsiteX0" fmla="*/ 0 w 1884596"/>
                <a:gd name="connsiteY0" fmla="*/ 939796 h 1030931"/>
                <a:gd name="connsiteX1" fmla="*/ 1029928 w 1884596"/>
                <a:gd name="connsiteY1" fmla="*/ 23876 h 1030931"/>
                <a:gd name="connsiteX2" fmla="*/ 1884596 w 1884596"/>
                <a:gd name="connsiteY2" fmla="*/ 513076 h 1030931"/>
                <a:gd name="connsiteX3" fmla="*/ 1029928 w 1884596"/>
                <a:gd name="connsiteY3" fmla="*/ 1002276 h 1030931"/>
                <a:gd name="connsiteX4" fmla="*/ 0 w 1884596"/>
                <a:gd name="connsiteY4" fmla="*/ 939796 h 1030931"/>
                <a:gd name="connsiteX0" fmla="*/ 0 w 1884596"/>
                <a:gd name="connsiteY0" fmla="*/ 792646 h 883781"/>
                <a:gd name="connsiteX1" fmla="*/ 1029928 w 1884596"/>
                <a:gd name="connsiteY1" fmla="*/ 36746 h 883781"/>
                <a:gd name="connsiteX2" fmla="*/ 1884596 w 1884596"/>
                <a:gd name="connsiteY2" fmla="*/ 365926 h 883781"/>
                <a:gd name="connsiteX3" fmla="*/ 1029928 w 1884596"/>
                <a:gd name="connsiteY3" fmla="*/ 855126 h 883781"/>
                <a:gd name="connsiteX4" fmla="*/ 0 w 1884596"/>
                <a:gd name="connsiteY4" fmla="*/ 792646 h 883781"/>
                <a:gd name="connsiteX0" fmla="*/ 0 w 1884596"/>
                <a:gd name="connsiteY0" fmla="*/ 792646 h 872271"/>
                <a:gd name="connsiteX1" fmla="*/ 1029928 w 1884596"/>
                <a:gd name="connsiteY1" fmla="*/ 36746 h 872271"/>
                <a:gd name="connsiteX2" fmla="*/ 1884596 w 1884596"/>
                <a:gd name="connsiteY2" fmla="*/ 365926 h 872271"/>
                <a:gd name="connsiteX3" fmla="*/ 1029928 w 1884596"/>
                <a:gd name="connsiteY3" fmla="*/ 855126 h 872271"/>
                <a:gd name="connsiteX4" fmla="*/ 0 w 1884596"/>
                <a:gd name="connsiteY4" fmla="*/ 792646 h 872271"/>
                <a:gd name="connsiteX0" fmla="*/ 0 w 1884596"/>
                <a:gd name="connsiteY0" fmla="*/ 792646 h 811608"/>
                <a:gd name="connsiteX1" fmla="*/ 1029928 w 1884596"/>
                <a:gd name="connsiteY1" fmla="*/ 36746 h 811608"/>
                <a:gd name="connsiteX2" fmla="*/ 1884596 w 1884596"/>
                <a:gd name="connsiteY2" fmla="*/ 365926 h 811608"/>
                <a:gd name="connsiteX3" fmla="*/ 1212808 w 1884596"/>
                <a:gd name="connsiteY3" fmla="*/ 786546 h 811608"/>
                <a:gd name="connsiteX4" fmla="*/ 0 w 1884596"/>
                <a:gd name="connsiteY4" fmla="*/ 792646 h 811608"/>
                <a:gd name="connsiteX0" fmla="*/ 0 w 1953176"/>
                <a:gd name="connsiteY0" fmla="*/ 778764 h 799362"/>
                <a:gd name="connsiteX1" fmla="*/ 1029928 w 1953176"/>
                <a:gd name="connsiteY1" fmla="*/ 22864 h 799362"/>
                <a:gd name="connsiteX2" fmla="*/ 1953176 w 1953176"/>
                <a:gd name="connsiteY2" fmla="*/ 329184 h 799362"/>
                <a:gd name="connsiteX3" fmla="*/ 1212808 w 1953176"/>
                <a:gd name="connsiteY3" fmla="*/ 772664 h 799362"/>
                <a:gd name="connsiteX4" fmla="*/ 0 w 1953176"/>
                <a:gd name="connsiteY4" fmla="*/ 778764 h 799362"/>
                <a:gd name="connsiteX0" fmla="*/ 0 w 1953176"/>
                <a:gd name="connsiteY0" fmla="*/ 778764 h 785999"/>
                <a:gd name="connsiteX1" fmla="*/ 1029928 w 1953176"/>
                <a:gd name="connsiteY1" fmla="*/ 22864 h 785999"/>
                <a:gd name="connsiteX2" fmla="*/ 1953176 w 1953176"/>
                <a:gd name="connsiteY2" fmla="*/ 329184 h 785999"/>
                <a:gd name="connsiteX3" fmla="*/ 1212808 w 1953176"/>
                <a:gd name="connsiteY3" fmla="*/ 772664 h 785999"/>
                <a:gd name="connsiteX4" fmla="*/ 0 w 1953176"/>
                <a:gd name="connsiteY4" fmla="*/ 778764 h 785999"/>
                <a:gd name="connsiteX0" fmla="*/ 0 w 1953176"/>
                <a:gd name="connsiteY0" fmla="*/ 931959 h 939194"/>
                <a:gd name="connsiteX1" fmla="*/ 1220428 w 1953176"/>
                <a:gd name="connsiteY1" fmla="*/ 12521 h 939194"/>
                <a:gd name="connsiteX2" fmla="*/ 1953176 w 1953176"/>
                <a:gd name="connsiteY2" fmla="*/ 482379 h 939194"/>
                <a:gd name="connsiteX3" fmla="*/ 1212808 w 1953176"/>
                <a:gd name="connsiteY3" fmla="*/ 925859 h 939194"/>
                <a:gd name="connsiteX4" fmla="*/ 0 w 1953176"/>
                <a:gd name="connsiteY4" fmla="*/ 931959 h 939194"/>
                <a:gd name="connsiteX0" fmla="*/ 0 w 1953176"/>
                <a:gd name="connsiteY0" fmla="*/ 925368 h 932603"/>
                <a:gd name="connsiteX1" fmla="*/ 1220428 w 1953176"/>
                <a:gd name="connsiteY1" fmla="*/ 5930 h 932603"/>
                <a:gd name="connsiteX2" fmla="*/ 1953176 w 1953176"/>
                <a:gd name="connsiteY2" fmla="*/ 475788 h 932603"/>
                <a:gd name="connsiteX3" fmla="*/ 1212808 w 1953176"/>
                <a:gd name="connsiteY3" fmla="*/ 919268 h 932603"/>
                <a:gd name="connsiteX4" fmla="*/ 0 w 1953176"/>
                <a:gd name="connsiteY4" fmla="*/ 925368 h 932603"/>
                <a:gd name="connsiteX0" fmla="*/ 0 w 1953176"/>
                <a:gd name="connsiteY0" fmla="*/ 926634 h 933869"/>
                <a:gd name="connsiteX1" fmla="*/ 1220428 w 1953176"/>
                <a:gd name="connsiteY1" fmla="*/ 7196 h 933869"/>
                <a:gd name="connsiteX2" fmla="*/ 1953176 w 1953176"/>
                <a:gd name="connsiteY2" fmla="*/ 477054 h 933869"/>
                <a:gd name="connsiteX3" fmla="*/ 1212808 w 1953176"/>
                <a:gd name="connsiteY3" fmla="*/ 920534 h 933869"/>
                <a:gd name="connsiteX4" fmla="*/ 0 w 1953176"/>
                <a:gd name="connsiteY4" fmla="*/ 926634 h 933869"/>
                <a:gd name="connsiteX0" fmla="*/ 0 w 1953176"/>
                <a:gd name="connsiteY0" fmla="*/ 926634 h 926635"/>
                <a:gd name="connsiteX1" fmla="*/ 1220428 w 1953176"/>
                <a:gd name="connsiteY1" fmla="*/ 7196 h 926635"/>
                <a:gd name="connsiteX2" fmla="*/ 1953176 w 1953176"/>
                <a:gd name="connsiteY2" fmla="*/ 477054 h 926635"/>
                <a:gd name="connsiteX3" fmla="*/ 1212808 w 1953176"/>
                <a:gd name="connsiteY3" fmla="*/ 920534 h 926635"/>
                <a:gd name="connsiteX4" fmla="*/ 0 w 1953176"/>
                <a:gd name="connsiteY4" fmla="*/ 926634 h 926635"/>
                <a:gd name="connsiteX0" fmla="*/ 0 w 1953194"/>
                <a:gd name="connsiteY0" fmla="*/ 923799 h 976755"/>
                <a:gd name="connsiteX1" fmla="*/ 1220428 w 1953194"/>
                <a:gd name="connsiteY1" fmla="*/ 4361 h 976755"/>
                <a:gd name="connsiteX2" fmla="*/ 1953176 w 1953194"/>
                <a:gd name="connsiteY2" fmla="*/ 474219 h 976755"/>
                <a:gd name="connsiteX3" fmla="*/ 1238960 w 1953194"/>
                <a:gd name="connsiteY3" fmla="*/ 976711 h 976755"/>
                <a:gd name="connsiteX4" fmla="*/ 0 w 1953194"/>
                <a:gd name="connsiteY4" fmla="*/ 923799 h 976755"/>
                <a:gd name="connsiteX0" fmla="*/ 0 w 1953195"/>
                <a:gd name="connsiteY0" fmla="*/ 923799 h 987196"/>
                <a:gd name="connsiteX1" fmla="*/ 1220428 w 1953195"/>
                <a:gd name="connsiteY1" fmla="*/ 4361 h 987196"/>
                <a:gd name="connsiteX2" fmla="*/ 1953176 w 1953195"/>
                <a:gd name="connsiteY2" fmla="*/ 474219 h 987196"/>
                <a:gd name="connsiteX3" fmla="*/ 1238960 w 1953195"/>
                <a:gd name="connsiteY3" fmla="*/ 976711 h 987196"/>
                <a:gd name="connsiteX4" fmla="*/ 0 w 1953195"/>
                <a:gd name="connsiteY4" fmla="*/ 923799 h 987196"/>
                <a:gd name="connsiteX0" fmla="*/ 0 w 1953176"/>
                <a:gd name="connsiteY0" fmla="*/ 923799 h 988206"/>
                <a:gd name="connsiteX1" fmla="*/ 1220428 w 1953176"/>
                <a:gd name="connsiteY1" fmla="*/ 4361 h 988206"/>
                <a:gd name="connsiteX2" fmla="*/ 1953176 w 1953176"/>
                <a:gd name="connsiteY2" fmla="*/ 474219 h 988206"/>
                <a:gd name="connsiteX3" fmla="*/ 1238960 w 1953176"/>
                <a:gd name="connsiteY3" fmla="*/ 976711 h 988206"/>
                <a:gd name="connsiteX4" fmla="*/ 0 w 1953176"/>
                <a:gd name="connsiteY4" fmla="*/ 923799 h 988206"/>
                <a:gd name="connsiteX0" fmla="*/ 0 w 1953176"/>
                <a:gd name="connsiteY0" fmla="*/ 924606 h 989013"/>
                <a:gd name="connsiteX1" fmla="*/ 1220428 w 1953176"/>
                <a:gd name="connsiteY1" fmla="*/ 5168 h 989013"/>
                <a:gd name="connsiteX2" fmla="*/ 1953176 w 1953176"/>
                <a:gd name="connsiteY2" fmla="*/ 475026 h 989013"/>
                <a:gd name="connsiteX3" fmla="*/ 1238960 w 1953176"/>
                <a:gd name="connsiteY3" fmla="*/ 977518 h 989013"/>
                <a:gd name="connsiteX4" fmla="*/ 0 w 1953176"/>
                <a:gd name="connsiteY4" fmla="*/ 924606 h 989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3176" h="989013">
                  <a:moveTo>
                    <a:pt x="0" y="924606"/>
                  </a:moveTo>
                  <a:cubicBezTo>
                    <a:pt x="121920" y="616328"/>
                    <a:pt x="833939" y="52841"/>
                    <a:pt x="1220428" y="5168"/>
                  </a:cubicBezTo>
                  <a:cubicBezTo>
                    <a:pt x="1606917" y="-42505"/>
                    <a:pt x="1825309" y="249459"/>
                    <a:pt x="1953176" y="475026"/>
                  </a:cubicBezTo>
                  <a:cubicBezTo>
                    <a:pt x="1855210" y="681619"/>
                    <a:pt x="1585788" y="1059673"/>
                    <a:pt x="1238960" y="977518"/>
                  </a:cubicBezTo>
                  <a:cubicBezTo>
                    <a:pt x="892132" y="895363"/>
                    <a:pt x="640080" y="718826"/>
                    <a:pt x="0" y="924606"/>
                  </a:cubicBezTo>
                  <a:close/>
                </a:path>
              </a:pathLst>
            </a:custGeom>
            <a:solidFill>
              <a:srgbClr val="33993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105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pptxg30_チューリップのイラスト</dc:title>
  <dc:subject>pptxg30_チューリップのイラスト</dc:subject>
  <dc:creator>でじけろお</dc:creator>
  <cp:revision>1</cp:revision>
  <dcterms:created xsi:type="dcterms:W3CDTF">2018-05-20T00:31:01Z</dcterms:created>
  <dcterms:modified xsi:type="dcterms:W3CDTF">2021-01-20T01:17:17Z</dcterms:modified>
  <cp:version>1</cp:version>
</cp:coreProperties>
</file>